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1" r:id="rId6"/>
    <p:sldId id="275" r:id="rId7"/>
    <p:sldId id="276" r:id="rId8"/>
    <p:sldId id="279" r:id="rId9"/>
    <p:sldId id="280" r:id="rId10"/>
    <p:sldId id="278" r:id="rId11"/>
    <p:sldId id="27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052"/>
    <a:srgbClr val="F8E1E0"/>
    <a:srgbClr val="F7DCDB"/>
    <a:srgbClr val="F9EBEC"/>
    <a:srgbClr val="F6DADB"/>
    <a:srgbClr val="F5D7D8"/>
    <a:srgbClr val="F5D5D6"/>
    <a:srgbClr val="F8E8E9"/>
    <a:srgbClr val="F7E5E6"/>
    <a:srgbClr val="E0E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37680-7559-4FC7-A0FE-C1314A542FB4}" v="98" dt="2026-01-26T08:16:16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Randi Sollid" userId="801f5ee8-6f3b-4b98-a9e3-3326177a0d4f" providerId="ADAL" clId="{68C40910-F7BC-418E-81AD-1C445A3FE25D}"/>
    <pc:docChg chg="undo redo custSel addSld delSld modSld sldOrd">
      <pc:chgData name="Anette Randi Sollid" userId="801f5ee8-6f3b-4b98-a9e3-3326177a0d4f" providerId="ADAL" clId="{68C40910-F7BC-418E-81AD-1C445A3FE25D}" dt="2026-01-26T10:25:44.867" v="4729" actId="20577"/>
      <pc:docMkLst>
        <pc:docMk/>
      </pc:docMkLst>
      <pc:sldChg chg="addSp modSp mod">
        <pc:chgData name="Anette Randi Sollid" userId="801f5ee8-6f3b-4b98-a9e3-3326177a0d4f" providerId="ADAL" clId="{68C40910-F7BC-418E-81AD-1C445A3FE25D}" dt="2026-01-22T11:21:45.490" v="61" actId="1076"/>
        <pc:sldMkLst>
          <pc:docMk/>
          <pc:sldMk cId="2712444267" sldId="258"/>
        </pc:sldMkLst>
        <pc:spChg chg="add mod">
          <ac:chgData name="Anette Randi Sollid" userId="801f5ee8-6f3b-4b98-a9e3-3326177a0d4f" providerId="ADAL" clId="{68C40910-F7BC-418E-81AD-1C445A3FE25D}" dt="2026-01-22T11:21:45.490" v="61" actId="1076"/>
          <ac:spMkLst>
            <pc:docMk/>
            <pc:sldMk cId="2712444267" sldId="258"/>
            <ac:spMk id="10" creationId="{DD35CB76-90F7-C80A-9687-2675DCA83B2E}"/>
          </ac:spMkLst>
        </pc:spChg>
        <pc:picChg chg="add mod ord">
          <ac:chgData name="Anette Randi Sollid" userId="801f5ee8-6f3b-4b98-a9e3-3326177a0d4f" providerId="ADAL" clId="{68C40910-F7BC-418E-81AD-1C445A3FE25D}" dt="2026-01-22T11:20:41.289" v="25" actId="1076"/>
          <ac:picMkLst>
            <pc:docMk/>
            <pc:sldMk cId="2712444267" sldId="258"/>
            <ac:picMk id="5" creationId="{B59061BB-D4BA-FD73-4ECE-25A799674EB0}"/>
          </ac:picMkLst>
        </pc:picChg>
        <pc:picChg chg="add mod">
          <ac:chgData name="Anette Randi Sollid" userId="801f5ee8-6f3b-4b98-a9e3-3326177a0d4f" providerId="ADAL" clId="{68C40910-F7BC-418E-81AD-1C445A3FE25D}" dt="2026-01-22T11:20:37.931" v="24" actId="1076"/>
          <ac:picMkLst>
            <pc:docMk/>
            <pc:sldMk cId="2712444267" sldId="258"/>
            <ac:picMk id="7" creationId="{89D1AC1D-16F0-2C41-D7A9-FB8CE6E23FE9}"/>
          </ac:picMkLst>
        </pc:picChg>
        <pc:picChg chg="add mod">
          <ac:chgData name="Anette Randi Sollid" userId="801f5ee8-6f3b-4b98-a9e3-3326177a0d4f" providerId="ADAL" clId="{68C40910-F7BC-418E-81AD-1C445A3FE25D}" dt="2026-01-22T11:20:43.565" v="26" actId="1076"/>
          <ac:picMkLst>
            <pc:docMk/>
            <pc:sldMk cId="2712444267" sldId="258"/>
            <ac:picMk id="9" creationId="{F6D9EF62-8348-48E4-184D-38170B06BA45}"/>
          </ac:picMkLst>
        </pc:picChg>
      </pc:sldChg>
      <pc:sldChg chg="addSp delSp modSp new mod setBg">
        <pc:chgData name="Anette Randi Sollid" userId="801f5ee8-6f3b-4b98-a9e3-3326177a0d4f" providerId="ADAL" clId="{68C40910-F7BC-418E-81AD-1C445A3FE25D}" dt="2026-01-26T09:23:51.768" v="4728" actId="20577"/>
        <pc:sldMkLst>
          <pc:docMk/>
          <pc:sldMk cId="914885906" sldId="261"/>
        </pc:sldMkLst>
        <pc:spChg chg="mod">
          <ac:chgData name="Anette Randi Sollid" userId="801f5ee8-6f3b-4b98-a9e3-3326177a0d4f" providerId="ADAL" clId="{68C40910-F7BC-418E-81AD-1C445A3FE25D}" dt="2026-01-22T11:44:30.835" v="1065" actId="1076"/>
          <ac:spMkLst>
            <pc:docMk/>
            <pc:sldMk cId="914885906" sldId="261"/>
            <ac:spMk id="2" creationId="{AB671612-55C5-20C2-01F4-FC33035AFD80}"/>
          </ac:spMkLst>
        </pc:spChg>
        <pc:spChg chg="add mod">
          <ac:chgData name="Anette Randi Sollid" userId="801f5ee8-6f3b-4b98-a9e3-3326177a0d4f" providerId="ADAL" clId="{68C40910-F7BC-418E-81AD-1C445A3FE25D}" dt="2026-01-22T11:42:03.269" v="1043" actId="255"/>
          <ac:spMkLst>
            <pc:docMk/>
            <pc:sldMk cId="914885906" sldId="261"/>
            <ac:spMk id="7" creationId="{C110B3DD-3B8C-AE0A-DF0D-C31723820F53}"/>
          </ac:spMkLst>
        </pc:spChg>
        <pc:spChg chg="add mod">
          <ac:chgData name="Anette Randi Sollid" userId="801f5ee8-6f3b-4b98-a9e3-3326177a0d4f" providerId="ADAL" clId="{68C40910-F7BC-418E-81AD-1C445A3FE25D}" dt="2026-01-22T11:44:56.967" v="1068" actId="14100"/>
          <ac:spMkLst>
            <pc:docMk/>
            <pc:sldMk cId="914885906" sldId="261"/>
            <ac:spMk id="8" creationId="{15389C11-E9E4-F229-5B60-1D0E1846745D}"/>
          </ac:spMkLst>
        </pc:spChg>
        <pc:spChg chg="add mod">
          <ac:chgData name="Anette Randi Sollid" userId="801f5ee8-6f3b-4b98-a9e3-3326177a0d4f" providerId="ADAL" clId="{68C40910-F7BC-418E-81AD-1C445A3FE25D}" dt="2026-01-22T12:12:12.075" v="2121" actId="1076"/>
          <ac:spMkLst>
            <pc:docMk/>
            <pc:sldMk cId="914885906" sldId="261"/>
            <ac:spMk id="9" creationId="{67C96D97-CCCA-621F-BF94-8C727B91C1C0}"/>
          </ac:spMkLst>
        </pc:spChg>
        <pc:spChg chg="add mod">
          <ac:chgData name="Anette Randi Sollid" userId="801f5ee8-6f3b-4b98-a9e3-3326177a0d4f" providerId="ADAL" clId="{68C40910-F7BC-418E-81AD-1C445A3FE25D}" dt="2026-01-22T11:47:19.666" v="1165" actId="14100"/>
          <ac:spMkLst>
            <pc:docMk/>
            <pc:sldMk cId="914885906" sldId="261"/>
            <ac:spMk id="10" creationId="{E4423AD9-4881-A9CF-523A-576FA6106938}"/>
          </ac:spMkLst>
        </pc:spChg>
        <pc:spChg chg="add mod">
          <ac:chgData name="Anette Randi Sollid" userId="801f5ee8-6f3b-4b98-a9e3-3326177a0d4f" providerId="ADAL" clId="{68C40910-F7BC-418E-81AD-1C445A3FE25D}" dt="2026-01-22T12:12:14.789" v="2122" actId="1076"/>
          <ac:spMkLst>
            <pc:docMk/>
            <pc:sldMk cId="914885906" sldId="261"/>
            <ac:spMk id="11" creationId="{C20C58C0-06A6-8313-EA12-221DCE86CBD5}"/>
          </ac:spMkLst>
        </pc:spChg>
        <pc:spChg chg="add mod">
          <ac:chgData name="Anette Randi Sollid" userId="801f5ee8-6f3b-4b98-a9e3-3326177a0d4f" providerId="ADAL" clId="{68C40910-F7BC-418E-81AD-1C445A3FE25D}" dt="2026-01-26T09:23:51.768" v="4728" actId="20577"/>
          <ac:spMkLst>
            <pc:docMk/>
            <pc:sldMk cId="914885906" sldId="261"/>
            <ac:spMk id="12" creationId="{36DCCBAF-73E4-C7F6-028B-C797BA65D6C7}"/>
          </ac:spMkLst>
        </pc:spChg>
        <pc:spChg chg="add mod">
          <ac:chgData name="Anette Randi Sollid" userId="801f5ee8-6f3b-4b98-a9e3-3326177a0d4f" providerId="ADAL" clId="{68C40910-F7BC-418E-81AD-1C445A3FE25D}" dt="2026-01-22T11:47:46.808" v="1169" actId="1076"/>
          <ac:spMkLst>
            <pc:docMk/>
            <pc:sldMk cId="914885906" sldId="261"/>
            <ac:spMk id="13" creationId="{AE425010-D735-6D5C-8201-2A4098119245}"/>
          </ac:spMkLst>
        </pc:spChg>
        <pc:spChg chg="add mod">
          <ac:chgData name="Anette Randi Sollid" userId="801f5ee8-6f3b-4b98-a9e3-3326177a0d4f" providerId="ADAL" clId="{68C40910-F7BC-418E-81AD-1C445A3FE25D}" dt="2026-01-26T07:40:30.730" v="4562" actId="1076"/>
          <ac:spMkLst>
            <pc:docMk/>
            <pc:sldMk cId="914885906" sldId="261"/>
            <ac:spMk id="14" creationId="{1CB68D06-4EA4-FE19-2D32-2E7E6908F939}"/>
          </ac:spMkLst>
        </pc:spChg>
        <pc:picChg chg="add mod">
          <ac:chgData name="Anette Randi Sollid" userId="801f5ee8-6f3b-4b98-a9e3-3326177a0d4f" providerId="ADAL" clId="{68C40910-F7BC-418E-81AD-1C445A3FE25D}" dt="2026-01-22T11:43:40.138" v="1059" actId="1076"/>
          <ac:picMkLst>
            <pc:docMk/>
            <pc:sldMk cId="914885906" sldId="261"/>
            <ac:picMk id="6" creationId="{DB9537CE-E9F5-24C9-BC6C-408F248C0234}"/>
          </ac:picMkLst>
        </pc:picChg>
        <pc:picChg chg="add mod">
          <ac:chgData name="Anette Randi Sollid" userId="801f5ee8-6f3b-4b98-a9e3-3326177a0d4f" providerId="ADAL" clId="{68C40910-F7BC-418E-81AD-1C445A3FE25D}" dt="2026-01-22T11:47:54.029" v="1171" actId="1076"/>
          <ac:picMkLst>
            <pc:docMk/>
            <pc:sldMk cId="914885906" sldId="261"/>
            <ac:picMk id="16" creationId="{3E169512-BC61-10DD-F64A-5725D6AFEC90}"/>
          </ac:picMkLst>
        </pc:picChg>
        <pc:picChg chg="add mod">
          <ac:chgData name="Anette Randi Sollid" userId="801f5ee8-6f3b-4b98-a9e3-3326177a0d4f" providerId="ADAL" clId="{68C40910-F7BC-418E-81AD-1C445A3FE25D}" dt="2026-01-22T11:44:04.990" v="1061" actId="1076"/>
          <ac:picMkLst>
            <pc:docMk/>
            <pc:sldMk cId="914885906" sldId="261"/>
            <ac:picMk id="18" creationId="{07908C12-FD3D-5897-DDA0-DD66D502E38E}"/>
          </ac:picMkLst>
        </pc:picChg>
      </pc:sldChg>
      <pc:sldChg chg="addSp delSp modSp add mod setBg">
        <pc:chgData name="Anette Randi Sollid" userId="801f5ee8-6f3b-4b98-a9e3-3326177a0d4f" providerId="ADAL" clId="{68C40910-F7BC-418E-81AD-1C445A3FE25D}" dt="2026-01-26T07:42:55.728" v="4566" actId="14100"/>
        <pc:sldMkLst>
          <pc:docMk/>
          <pc:sldMk cId="3914459524" sldId="275"/>
        </pc:sldMkLst>
        <pc:spChg chg="add mod">
          <ac:chgData name="Anette Randi Sollid" userId="801f5ee8-6f3b-4b98-a9e3-3326177a0d4f" providerId="ADAL" clId="{68C40910-F7BC-418E-81AD-1C445A3FE25D}" dt="2026-01-22T11:58:20.510" v="1452" actId="207"/>
          <ac:spMkLst>
            <pc:docMk/>
            <pc:sldMk cId="3914459524" sldId="275"/>
            <ac:spMk id="4" creationId="{0631A1F1-8361-9B4A-6B37-ACC62A0A89C7}"/>
          </ac:spMkLst>
        </pc:spChg>
        <pc:spChg chg="add mod">
          <ac:chgData name="Anette Randi Sollid" userId="801f5ee8-6f3b-4b98-a9e3-3326177a0d4f" providerId="ADAL" clId="{68C40910-F7BC-418E-81AD-1C445A3FE25D}" dt="2026-01-23T08:19:23.093" v="2387" actId="1076"/>
          <ac:spMkLst>
            <pc:docMk/>
            <pc:sldMk cId="3914459524" sldId="275"/>
            <ac:spMk id="8" creationId="{D5DA8279-04A7-2AB7-4335-DC9AAF3F5B99}"/>
          </ac:spMkLst>
        </pc:spChg>
        <pc:spChg chg="mod">
          <ac:chgData name="Anette Randi Sollid" userId="801f5ee8-6f3b-4b98-a9e3-3326177a0d4f" providerId="ADAL" clId="{68C40910-F7BC-418E-81AD-1C445A3FE25D}" dt="2026-01-22T12:53:52.278" v="2275" actId="1076"/>
          <ac:spMkLst>
            <pc:docMk/>
            <pc:sldMk cId="3914459524" sldId="275"/>
            <ac:spMk id="17" creationId="{6956D716-256B-31F0-C0D9-BA9F7BB0A14B}"/>
          </ac:spMkLst>
        </pc:spChg>
        <pc:spChg chg="add mod">
          <ac:chgData name="Anette Randi Sollid" userId="801f5ee8-6f3b-4b98-a9e3-3326177a0d4f" providerId="ADAL" clId="{68C40910-F7BC-418E-81AD-1C445A3FE25D}" dt="2026-01-22T12:47:56.560" v="2219" actId="1076"/>
          <ac:spMkLst>
            <pc:docMk/>
            <pc:sldMk cId="3914459524" sldId="275"/>
            <ac:spMk id="26" creationId="{0252E25A-4537-EE3C-EA18-EAB34648C7DA}"/>
          </ac:spMkLst>
        </pc:spChg>
        <pc:spChg chg="add mod">
          <ac:chgData name="Anette Randi Sollid" userId="801f5ee8-6f3b-4b98-a9e3-3326177a0d4f" providerId="ADAL" clId="{68C40910-F7BC-418E-81AD-1C445A3FE25D}" dt="2026-01-22T12:43:43.924" v="2206"/>
          <ac:spMkLst>
            <pc:docMk/>
            <pc:sldMk cId="3914459524" sldId="275"/>
            <ac:spMk id="31" creationId="{B87B089C-1278-A61D-88B0-C4C33853E496}"/>
          </ac:spMkLst>
        </pc:spChg>
        <pc:spChg chg="add mod">
          <ac:chgData name="Anette Randi Sollid" userId="801f5ee8-6f3b-4b98-a9e3-3326177a0d4f" providerId="ADAL" clId="{68C40910-F7BC-418E-81AD-1C445A3FE25D}" dt="2026-01-22T12:51:35.938" v="2247" actId="1076"/>
          <ac:spMkLst>
            <pc:docMk/>
            <pc:sldMk cId="3914459524" sldId="275"/>
            <ac:spMk id="32" creationId="{DF4A4FDC-6CE0-C47F-632E-1A93DAEC8D75}"/>
          </ac:spMkLst>
        </pc:spChg>
        <pc:spChg chg="add mod">
          <ac:chgData name="Anette Randi Sollid" userId="801f5ee8-6f3b-4b98-a9e3-3326177a0d4f" providerId="ADAL" clId="{68C40910-F7BC-418E-81AD-1C445A3FE25D}" dt="2026-01-22T12:43:43.924" v="2206"/>
          <ac:spMkLst>
            <pc:docMk/>
            <pc:sldMk cId="3914459524" sldId="275"/>
            <ac:spMk id="40" creationId="{22267947-F88B-AE8B-87C9-EB7B408D4018}"/>
          </ac:spMkLst>
        </pc:spChg>
        <pc:spChg chg="add mod">
          <ac:chgData name="Anette Randi Sollid" userId="801f5ee8-6f3b-4b98-a9e3-3326177a0d4f" providerId="ADAL" clId="{68C40910-F7BC-418E-81AD-1C445A3FE25D}" dt="2026-01-22T12:43:43.924" v="2206"/>
          <ac:spMkLst>
            <pc:docMk/>
            <pc:sldMk cId="3914459524" sldId="275"/>
            <ac:spMk id="41" creationId="{363B8F28-66CA-8DF1-6B58-C9A30D86CA3B}"/>
          </ac:spMkLst>
        </pc:spChg>
        <pc:spChg chg="add mod">
          <ac:chgData name="Anette Randi Sollid" userId="801f5ee8-6f3b-4b98-a9e3-3326177a0d4f" providerId="ADAL" clId="{68C40910-F7BC-418E-81AD-1C445A3FE25D}" dt="2026-01-26T07:41:53.053" v="4564" actId="1076"/>
          <ac:spMkLst>
            <pc:docMk/>
            <pc:sldMk cId="3914459524" sldId="275"/>
            <ac:spMk id="44" creationId="{8FB19670-83CC-3CE0-D12B-0E1F14F1967E}"/>
          </ac:spMkLst>
        </pc:spChg>
        <pc:spChg chg="add mod">
          <ac:chgData name="Anette Randi Sollid" userId="801f5ee8-6f3b-4b98-a9e3-3326177a0d4f" providerId="ADAL" clId="{68C40910-F7BC-418E-81AD-1C445A3FE25D}" dt="2026-01-26T07:42:55.728" v="4566" actId="14100"/>
          <ac:spMkLst>
            <pc:docMk/>
            <pc:sldMk cId="3914459524" sldId="275"/>
            <ac:spMk id="45" creationId="{23644152-B4A8-988D-D0EC-DFA9097E4F41}"/>
          </ac:spMkLst>
        </pc:spChg>
        <pc:spChg chg="mod">
          <ac:chgData name="Anette Randi Sollid" userId="801f5ee8-6f3b-4b98-a9e3-3326177a0d4f" providerId="ADAL" clId="{68C40910-F7BC-418E-81AD-1C445A3FE25D}" dt="2026-01-23T08:16:51.560" v="2362" actId="1076"/>
          <ac:spMkLst>
            <pc:docMk/>
            <pc:sldMk cId="3914459524" sldId="275"/>
            <ac:spMk id="62" creationId="{ECD9E915-200D-412B-FDBA-D0E7F463540A}"/>
          </ac:spMkLst>
        </pc:spChg>
        <pc:spChg chg="mod">
          <ac:chgData name="Anette Randi Sollid" userId="801f5ee8-6f3b-4b98-a9e3-3326177a0d4f" providerId="ADAL" clId="{68C40910-F7BC-418E-81AD-1C445A3FE25D}" dt="2026-01-23T08:17:31.688" v="2369" actId="1076"/>
          <ac:spMkLst>
            <pc:docMk/>
            <pc:sldMk cId="3914459524" sldId="275"/>
            <ac:spMk id="65" creationId="{FCC85BD5-45DD-3FB4-9B51-661354CF54E7}"/>
          </ac:spMkLst>
        </pc:spChg>
        <pc:spChg chg="mod">
          <ac:chgData name="Anette Randi Sollid" userId="801f5ee8-6f3b-4b98-a9e3-3326177a0d4f" providerId="ADAL" clId="{68C40910-F7BC-418E-81AD-1C445A3FE25D}" dt="2026-01-22T12:48:12.717" v="2221" actId="1076"/>
          <ac:spMkLst>
            <pc:docMk/>
            <pc:sldMk cId="3914459524" sldId="275"/>
            <ac:spMk id="66" creationId="{5E494CD5-B179-A465-36EB-C054D9D8EA6D}"/>
          </ac:spMkLst>
        </pc:spChg>
        <pc:spChg chg="mod">
          <ac:chgData name="Anette Randi Sollid" userId="801f5ee8-6f3b-4b98-a9e3-3326177a0d4f" providerId="ADAL" clId="{68C40910-F7BC-418E-81AD-1C445A3FE25D}" dt="2026-01-22T12:49:45.403" v="2235" actId="1076"/>
          <ac:spMkLst>
            <pc:docMk/>
            <pc:sldMk cId="3914459524" sldId="275"/>
            <ac:spMk id="75" creationId="{C7625D18-2F80-1269-9FD6-9BAB1210885D}"/>
          </ac:spMkLst>
        </pc:spChg>
        <pc:spChg chg="mod">
          <ac:chgData name="Anette Randi Sollid" userId="801f5ee8-6f3b-4b98-a9e3-3326177a0d4f" providerId="ADAL" clId="{68C40910-F7BC-418E-81AD-1C445A3FE25D}" dt="2026-01-22T12:52:29.495" v="2255" actId="1076"/>
          <ac:spMkLst>
            <pc:docMk/>
            <pc:sldMk cId="3914459524" sldId="275"/>
            <ac:spMk id="80" creationId="{51DE77B1-B1F9-5616-EB26-1C04A8D441E9}"/>
          </ac:spMkLst>
        </pc:spChg>
        <pc:spChg chg="mod ord">
          <ac:chgData name="Anette Randi Sollid" userId="801f5ee8-6f3b-4b98-a9e3-3326177a0d4f" providerId="ADAL" clId="{68C40910-F7BC-418E-81AD-1C445A3FE25D}" dt="2026-01-23T08:17:54.995" v="2373" actId="1076"/>
          <ac:spMkLst>
            <pc:docMk/>
            <pc:sldMk cId="3914459524" sldId="275"/>
            <ac:spMk id="90" creationId="{59176927-3E2A-ED9C-6EB3-AA033FCC0946}"/>
          </ac:spMkLst>
        </pc:spChg>
        <pc:spChg chg="mod">
          <ac:chgData name="Anette Randi Sollid" userId="801f5ee8-6f3b-4b98-a9e3-3326177a0d4f" providerId="ADAL" clId="{68C40910-F7BC-418E-81AD-1C445A3FE25D}" dt="2026-01-22T12:53:36.436" v="2272" actId="1076"/>
          <ac:spMkLst>
            <pc:docMk/>
            <pc:sldMk cId="3914459524" sldId="275"/>
            <ac:spMk id="92" creationId="{A563E676-CA5C-3E7F-ED87-7C0D9164786C}"/>
          </ac:spMkLst>
        </pc:spChg>
        <pc:spChg chg="mod">
          <ac:chgData name="Anette Randi Sollid" userId="801f5ee8-6f3b-4b98-a9e3-3326177a0d4f" providerId="ADAL" clId="{68C40910-F7BC-418E-81AD-1C445A3FE25D}" dt="2026-01-22T12:53:26.544" v="2269" actId="1076"/>
          <ac:spMkLst>
            <pc:docMk/>
            <pc:sldMk cId="3914459524" sldId="275"/>
            <ac:spMk id="93" creationId="{9FA4C640-4C73-A0FD-BE89-63E5467A2EC8}"/>
          </ac:spMkLst>
        </pc:spChg>
        <pc:spChg chg="mod">
          <ac:chgData name="Anette Randi Sollid" userId="801f5ee8-6f3b-4b98-a9e3-3326177a0d4f" providerId="ADAL" clId="{68C40910-F7BC-418E-81AD-1C445A3FE25D}" dt="2026-01-22T12:53:34.187" v="2271" actId="1076"/>
          <ac:spMkLst>
            <pc:docMk/>
            <pc:sldMk cId="3914459524" sldId="275"/>
            <ac:spMk id="94" creationId="{A56B242B-2D8E-0F03-EFF5-03EA4FEF4BAB}"/>
          </ac:spMkLst>
        </pc:spChg>
        <pc:spChg chg="mod">
          <ac:chgData name="Anette Randi Sollid" userId="801f5ee8-6f3b-4b98-a9e3-3326177a0d4f" providerId="ADAL" clId="{68C40910-F7BC-418E-81AD-1C445A3FE25D}" dt="2026-01-22T12:53:08.875" v="2264" actId="1076"/>
          <ac:spMkLst>
            <pc:docMk/>
            <pc:sldMk cId="3914459524" sldId="275"/>
            <ac:spMk id="95" creationId="{B879E94E-19F5-4076-E28C-328DCB2303F8}"/>
          </ac:spMkLst>
        </pc:spChg>
        <pc:picChg chg="mod">
          <ac:chgData name="Anette Randi Sollid" userId="801f5ee8-6f3b-4b98-a9e3-3326177a0d4f" providerId="ADAL" clId="{68C40910-F7BC-418E-81AD-1C445A3FE25D}" dt="2026-01-22T12:53:21.018" v="2268" actId="1076"/>
          <ac:picMkLst>
            <pc:docMk/>
            <pc:sldMk cId="3914459524" sldId="275"/>
            <ac:picMk id="9" creationId="{0E8C4DD1-96FB-A20B-A752-C6A1A6608EAE}"/>
          </ac:picMkLst>
        </pc:picChg>
        <pc:picChg chg="mod">
          <ac:chgData name="Anette Randi Sollid" userId="801f5ee8-6f3b-4b98-a9e3-3326177a0d4f" providerId="ADAL" clId="{68C40910-F7BC-418E-81AD-1C445A3FE25D}" dt="2026-01-22T12:19:52.940" v="2159" actId="1076"/>
          <ac:picMkLst>
            <pc:docMk/>
            <pc:sldMk cId="3914459524" sldId="275"/>
            <ac:picMk id="10" creationId="{3FA98D6D-784D-7A90-C221-A5CF8F1DAE67}"/>
          </ac:picMkLst>
        </pc:picChg>
        <pc:picChg chg="mod">
          <ac:chgData name="Anette Randi Sollid" userId="801f5ee8-6f3b-4b98-a9e3-3326177a0d4f" providerId="ADAL" clId="{68C40910-F7BC-418E-81AD-1C445A3FE25D}" dt="2026-01-22T12:52:55.955" v="2259" actId="1076"/>
          <ac:picMkLst>
            <pc:docMk/>
            <pc:sldMk cId="3914459524" sldId="275"/>
            <ac:picMk id="12" creationId="{83079B30-86E6-E3CF-AC6D-02E52248B908}"/>
          </ac:picMkLst>
        </pc:picChg>
        <pc:picChg chg="mod">
          <ac:chgData name="Anette Randi Sollid" userId="801f5ee8-6f3b-4b98-a9e3-3326177a0d4f" providerId="ADAL" clId="{68C40910-F7BC-418E-81AD-1C445A3FE25D}" dt="2026-01-22T12:52:58.443" v="2260" actId="1076"/>
          <ac:picMkLst>
            <pc:docMk/>
            <pc:sldMk cId="3914459524" sldId="275"/>
            <ac:picMk id="16" creationId="{941CDA1F-0E05-AD31-13E0-5C92FDFE3E3F}"/>
          </ac:picMkLst>
        </pc:picChg>
        <pc:picChg chg="add mod">
          <ac:chgData name="Anette Randi Sollid" userId="801f5ee8-6f3b-4b98-a9e3-3326177a0d4f" providerId="ADAL" clId="{68C40910-F7BC-418E-81AD-1C445A3FE25D}" dt="2026-01-23T08:18:10.035" v="2375" actId="1076"/>
          <ac:picMkLst>
            <pc:docMk/>
            <pc:sldMk cId="3914459524" sldId="275"/>
            <ac:picMk id="19" creationId="{FB780F45-82FA-0151-4765-DCB83E66BB9C}"/>
          </ac:picMkLst>
        </pc:picChg>
        <pc:picChg chg="add mod">
          <ac:chgData name="Anette Randi Sollid" userId="801f5ee8-6f3b-4b98-a9e3-3326177a0d4f" providerId="ADAL" clId="{68C40910-F7BC-418E-81AD-1C445A3FE25D}" dt="2026-01-22T12:52:44.750" v="2258" actId="1076"/>
          <ac:picMkLst>
            <pc:docMk/>
            <pc:sldMk cId="3914459524" sldId="275"/>
            <ac:picMk id="21" creationId="{6BEFCB91-A1DE-B96C-7E19-5411049D758E}"/>
          </ac:picMkLst>
        </pc:picChg>
        <pc:picChg chg="add mod">
          <ac:chgData name="Anette Randi Sollid" userId="801f5ee8-6f3b-4b98-a9e3-3326177a0d4f" providerId="ADAL" clId="{68C40910-F7BC-418E-81AD-1C445A3FE25D}" dt="2026-01-22T12:43:43.924" v="2206"/>
          <ac:picMkLst>
            <pc:docMk/>
            <pc:sldMk cId="3914459524" sldId="275"/>
            <ac:picMk id="23" creationId="{C0A03CF9-E82A-FF31-2DAD-394C3A2CED16}"/>
          </ac:picMkLst>
        </pc:picChg>
        <pc:picChg chg="mod">
          <ac:chgData name="Anette Randi Sollid" userId="801f5ee8-6f3b-4b98-a9e3-3326177a0d4f" providerId="ADAL" clId="{68C40910-F7BC-418E-81AD-1C445A3FE25D}" dt="2026-01-22T12:49:50.075" v="2236" actId="1076"/>
          <ac:picMkLst>
            <pc:docMk/>
            <pc:sldMk cId="3914459524" sldId="275"/>
            <ac:picMk id="46" creationId="{33031D3E-F4A2-DF77-438E-3BFFB6D477B4}"/>
          </ac:picMkLst>
        </pc:picChg>
        <pc:picChg chg="add mod">
          <ac:chgData name="Anette Randi Sollid" userId="801f5ee8-6f3b-4b98-a9e3-3326177a0d4f" providerId="ADAL" clId="{68C40910-F7BC-418E-81AD-1C445A3FE25D}" dt="2026-01-22T12:50:26.962" v="2242" actId="1076"/>
          <ac:picMkLst>
            <pc:docMk/>
            <pc:sldMk cId="3914459524" sldId="275"/>
            <ac:picMk id="50" creationId="{43F6AF5D-6B90-15C4-D5CD-AFD23877B390}"/>
          </ac:picMkLst>
        </pc:picChg>
        <pc:picChg chg="add mod">
          <ac:chgData name="Anette Randi Sollid" userId="801f5ee8-6f3b-4b98-a9e3-3326177a0d4f" providerId="ADAL" clId="{68C40910-F7BC-418E-81AD-1C445A3FE25D}" dt="2026-01-22T12:50:22.967" v="2241" actId="1076"/>
          <ac:picMkLst>
            <pc:docMk/>
            <pc:sldMk cId="3914459524" sldId="275"/>
            <ac:picMk id="58" creationId="{6C77AA3D-BFBE-1A0E-0848-DC1967BA738E}"/>
          </ac:picMkLst>
        </pc:picChg>
        <pc:picChg chg="add mod">
          <ac:chgData name="Anette Randi Sollid" userId="801f5ee8-6f3b-4b98-a9e3-3326177a0d4f" providerId="ADAL" clId="{68C40910-F7BC-418E-81AD-1C445A3FE25D}" dt="2026-01-22T12:48:16.528" v="2222" actId="1076"/>
          <ac:picMkLst>
            <pc:docMk/>
            <pc:sldMk cId="3914459524" sldId="275"/>
            <ac:picMk id="67" creationId="{71DBB8E8-8113-FF20-5B67-A8788BB54CFE}"/>
          </ac:picMkLst>
        </pc:picChg>
        <pc:picChg chg="mod">
          <ac:chgData name="Anette Randi Sollid" userId="801f5ee8-6f3b-4b98-a9e3-3326177a0d4f" providerId="ADAL" clId="{68C40910-F7BC-418E-81AD-1C445A3FE25D}" dt="2026-01-22T12:48:02.633" v="2220" actId="1076"/>
          <ac:picMkLst>
            <pc:docMk/>
            <pc:sldMk cId="3914459524" sldId="275"/>
            <ac:picMk id="70" creationId="{22D824F8-6701-3476-4F46-F3A67CA9934E}"/>
          </ac:picMkLst>
        </pc:picChg>
        <pc:picChg chg="mod">
          <ac:chgData name="Anette Randi Sollid" userId="801f5ee8-6f3b-4b98-a9e3-3326177a0d4f" providerId="ADAL" clId="{68C40910-F7BC-418E-81AD-1C445A3FE25D}" dt="2026-01-22T12:52:33.357" v="2256" actId="1076"/>
          <ac:picMkLst>
            <pc:docMk/>
            <pc:sldMk cId="3914459524" sldId="275"/>
            <ac:picMk id="79" creationId="{FB731EAD-78B1-1FB9-FA49-4CE4393C857F}"/>
          </ac:picMkLst>
        </pc:picChg>
        <pc:picChg chg="mod">
          <ac:chgData name="Anette Randi Sollid" userId="801f5ee8-6f3b-4b98-a9e3-3326177a0d4f" providerId="ADAL" clId="{68C40910-F7BC-418E-81AD-1C445A3FE25D}" dt="2026-01-23T08:18:16.859" v="2376" actId="1076"/>
          <ac:picMkLst>
            <pc:docMk/>
            <pc:sldMk cId="3914459524" sldId="275"/>
            <ac:picMk id="96" creationId="{CE90F3FE-F9BA-534E-B65C-B583285F3BB0}"/>
          </ac:picMkLst>
        </pc:picChg>
        <pc:cxnChg chg="mod">
          <ac:chgData name="Anette Randi Sollid" userId="801f5ee8-6f3b-4b98-a9e3-3326177a0d4f" providerId="ADAL" clId="{68C40910-F7BC-418E-81AD-1C445A3FE25D}" dt="2026-01-22T12:47:49.262" v="2218" actId="14100"/>
          <ac:cxnSpMkLst>
            <pc:docMk/>
            <pc:sldMk cId="3914459524" sldId="275"/>
            <ac:cxnSpMk id="24" creationId="{4F6AED68-80C9-7788-EDE9-25DFBF48BB05}"/>
          </ac:cxnSpMkLst>
        </pc:cxnChg>
        <pc:cxnChg chg="mod">
          <ac:chgData name="Anette Randi Sollid" userId="801f5ee8-6f3b-4b98-a9e3-3326177a0d4f" providerId="ADAL" clId="{68C40910-F7BC-418E-81AD-1C445A3FE25D}" dt="2026-01-22T12:53:18.529" v="2267" actId="1076"/>
          <ac:cxnSpMkLst>
            <pc:docMk/>
            <pc:sldMk cId="3914459524" sldId="275"/>
            <ac:cxnSpMk id="34" creationId="{BD85B628-8D29-2B23-0613-3B222D48CBF9}"/>
          </ac:cxnSpMkLst>
        </pc:cxnChg>
        <pc:cxnChg chg="mod">
          <ac:chgData name="Anette Randi Sollid" userId="801f5ee8-6f3b-4b98-a9e3-3326177a0d4f" providerId="ADAL" clId="{68C40910-F7BC-418E-81AD-1C445A3FE25D}" dt="2026-01-22T12:51:24.939" v="2246" actId="1076"/>
          <ac:cxnSpMkLst>
            <pc:docMk/>
            <pc:sldMk cId="3914459524" sldId="275"/>
            <ac:cxnSpMk id="39" creationId="{8AEBA3CC-DA9F-9386-2BB7-5CCD628DFEAA}"/>
          </ac:cxnSpMkLst>
        </pc:cxnChg>
        <pc:cxnChg chg="mod">
          <ac:chgData name="Anette Randi Sollid" userId="801f5ee8-6f3b-4b98-a9e3-3326177a0d4f" providerId="ADAL" clId="{68C40910-F7BC-418E-81AD-1C445A3FE25D}" dt="2026-01-23T08:16:46.703" v="2361" actId="1076"/>
          <ac:cxnSpMkLst>
            <pc:docMk/>
            <pc:sldMk cId="3914459524" sldId="275"/>
            <ac:cxnSpMk id="42" creationId="{AE057F6C-8CC9-6D83-467A-7106D2735024}"/>
          </ac:cxnSpMkLst>
        </pc:cxnChg>
        <pc:cxnChg chg="mod">
          <ac:chgData name="Anette Randi Sollid" userId="801f5ee8-6f3b-4b98-a9e3-3326177a0d4f" providerId="ADAL" clId="{68C40910-F7BC-418E-81AD-1C445A3FE25D}" dt="2026-01-22T12:53:15.171" v="2266" actId="1076"/>
          <ac:cxnSpMkLst>
            <pc:docMk/>
            <pc:sldMk cId="3914459524" sldId="275"/>
            <ac:cxnSpMk id="48" creationId="{3402B5C1-6FCF-DCC0-74B7-FD63291F2112}"/>
          </ac:cxnSpMkLst>
        </pc:cxnChg>
        <pc:cxnChg chg="mod">
          <ac:chgData name="Anette Randi Sollid" userId="801f5ee8-6f3b-4b98-a9e3-3326177a0d4f" providerId="ADAL" clId="{68C40910-F7BC-418E-81AD-1C445A3FE25D}" dt="2026-01-22T12:50:33.566" v="2243" actId="1076"/>
          <ac:cxnSpMkLst>
            <pc:docMk/>
            <pc:sldMk cId="3914459524" sldId="275"/>
            <ac:cxnSpMk id="49" creationId="{7472B8AB-709A-050C-EEED-9DF759B6474B}"/>
          </ac:cxnSpMkLst>
        </pc:cxnChg>
        <pc:cxnChg chg="mod">
          <ac:chgData name="Anette Randi Sollid" userId="801f5ee8-6f3b-4b98-a9e3-3326177a0d4f" providerId="ADAL" clId="{68C40910-F7BC-418E-81AD-1C445A3FE25D}" dt="2026-01-22T12:53:12.109" v="2265" actId="1076"/>
          <ac:cxnSpMkLst>
            <pc:docMk/>
            <pc:sldMk cId="3914459524" sldId="275"/>
            <ac:cxnSpMk id="52" creationId="{EC9DF186-1992-DDB0-8A59-6B5121046A96}"/>
          </ac:cxnSpMkLst>
        </pc:cxnChg>
        <pc:cxnChg chg="mod">
          <ac:chgData name="Anette Randi Sollid" userId="801f5ee8-6f3b-4b98-a9e3-3326177a0d4f" providerId="ADAL" clId="{68C40910-F7BC-418E-81AD-1C445A3FE25D}" dt="2026-01-23T08:19:17.933" v="2385" actId="478"/>
          <ac:cxnSpMkLst>
            <pc:docMk/>
            <pc:sldMk cId="3914459524" sldId="275"/>
            <ac:cxnSpMk id="53" creationId="{9F9CCB18-B172-7085-EAF6-61AD0C9B5414}"/>
          </ac:cxnSpMkLst>
        </pc:cxnChg>
        <pc:cxnChg chg="mod">
          <ac:chgData name="Anette Randi Sollid" userId="801f5ee8-6f3b-4b98-a9e3-3326177a0d4f" providerId="ADAL" clId="{68C40910-F7BC-418E-81AD-1C445A3FE25D}" dt="2026-01-22T12:53:47.503" v="2274" actId="14100"/>
          <ac:cxnSpMkLst>
            <pc:docMk/>
            <pc:sldMk cId="3914459524" sldId="275"/>
            <ac:cxnSpMk id="56" creationId="{D859FD36-65DF-F29E-1AA0-0547FC2E45E6}"/>
          </ac:cxnSpMkLst>
        </pc:cxnChg>
        <pc:cxnChg chg="mod">
          <ac:chgData name="Anette Randi Sollid" userId="801f5ee8-6f3b-4b98-a9e3-3326177a0d4f" providerId="ADAL" clId="{68C40910-F7BC-418E-81AD-1C445A3FE25D}" dt="2026-01-23T08:18:46.399" v="2378" actId="1076"/>
          <ac:cxnSpMkLst>
            <pc:docMk/>
            <pc:sldMk cId="3914459524" sldId="275"/>
            <ac:cxnSpMk id="82" creationId="{437EE20F-1BB5-045C-2ED3-F37588E35FF9}"/>
          </ac:cxnSpMkLst>
        </pc:cxnChg>
        <pc:cxnChg chg="mod">
          <ac:chgData name="Anette Randi Sollid" userId="801f5ee8-6f3b-4b98-a9e3-3326177a0d4f" providerId="ADAL" clId="{68C40910-F7BC-418E-81AD-1C445A3FE25D}" dt="2026-01-23T08:17:39.530" v="2370" actId="14100"/>
          <ac:cxnSpMkLst>
            <pc:docMk/>
            <pc:sldMk cId="3914459524" sldId="275"/>
            <ac:cxnSpMk id="89" creationId="{DFD3E7E6-E123-D152-9873-7777BD30FE44}"/>
          </ac:cxnSpMkLst>
        </pc:cxnChg>
      </pc:sldChg>
      <pc:sldChg chg="addSp delSp modSp new mod">
        <pc:chgData name="Anette Randi Sollid" userId="801f5ee8-6f3b-4b98-a9e3-3326177a0d4f" providerId="ADAL" clId="{68C40910-F7BC-418E-81AD-1C445A3FE25D}" dt="2026-01-26T08:49:11.059" v="4723" actId="1076"/>
        <pc:sldMkLst>
          <pc:docMk/>
          <pc:sldMk cId="4004295759" sldId="276"/>
        </pc:sldMkLst>
        <pc:spChg chg="mod">
          <ac:chgData name="Anette Randi Sollid" userId="801f5ee8-6f3b-4b98-a9e3-3326177a0d4f" providerId="ADAL" clId="{68C40910-F7BC-418E-81AD-1C445A3FE25D}" dt="2026-01-26T07:38:07.382" v="4543" actId="1076"/>
          <ac:spMkLst>
            <pc:docMk/>
            <pc:sldMk cId="4004295759" sldId="276"/>
            <ac:spMk id="2" creationId="{2A1A0CF3-930B-80DC-6A02-50BBE92D3C62}"/>
          </ac:spMkLst>
        </pc:spChg>
        <pc:spChg chg="add">
          <ac:chgData name="Anette Randi Sollid" userId="801f5ee8-6f3b-4b98-a9e3-3326177a0d4f" providerId="ADAL" clId="{68C40910-F7BC-418E-81AD-1C445A3FE25D}" dt="2026-01-26T07:56:28.113" v="4567"/>
          <ac:spMkLst>
            <pc:docMk/>
            <pc:sldMk cId="4004295759" sldId="276"/>
            <ac:spMk id="3" creationId="{0D7965BB-ED40-E2D5-7D75-4625CD9F5CBF}"/>
          </ac:spMkLst>
        </pc:spChg>
        <pc:spChg chg="add mod">
          <ac:chgData name="Anette Randi Sollid" userId="801f5ee8-6f3b-4b98-a9e3-3326177a0d4f" providerId="ADAL" clId="{68C40910-F7BC-418E-81AD-1C445A3FE25D}" dt="2026-01-26T07:33:27.874" v="4493" actId="1076"/>
          <ac:spMkLst>
            <pc:docMk/>
            <pc:sldMk cId="4004295759" sldId="276"/>
            <ac:spMk id="6" creationId="{F84B989E-7AE6-F006-18F8-DE4BEEEB8EDF}"/>
          </ac:spMkLst>
        </pc:spChg>
        <pc:spChg chg="add mod">
          <ac:chgData name="Anette Randi Sollid" userId="801f5ee8-6f3b-4b98-a9e3-3326177a0d4f" providerId="ADAL" clId="{68C40910-F7BC-418E-81AD-1C445A3FE25D}" dt="2026-01-26T07:34:09.439" v="4501" actId="20577"/>
          <ac:spMkLst>
            <pc:docMk/>
            <pc:sldMk cId="4004295759" sldId="276"/>
            <ac:spMk id="7" creationId="{15E94BD9-8CE2-0B90-9F8D-809840309D5A}"/>
          </ac:spMkLst>
        </pc:spChg>
        <pc:spChg chg="add mod">
          <ac:chgData name="Anette Randi Sollid" userId="801f5ee8-6f3b-4b98-a9e3-3326177a0d4f" providerId="ADAL" clId="{68C40910-F7BC-418E-81AD-1C445A3FE25D}" dt="2026-01-26T07:34:16.767" v="4502" actId="1076"/>
          <ac:spMkLst>
            <pc:docMk/>
            <pc:sldMk cId="4004295759" sldId="276"/>
            <ac:spMk id="8" creationId="{A9DA67CD-B790-3407-C627-8D52FB647DC6}"/>
          </ac:spMkLst>
        </pc:spChg>
        <pc:spChg chg="add mod">
          <ac:chgData name="Anette Randi Sollid" userId="801f5ee8-6f3b-4b98-a9e3-3326177a0d4f" providerId="ADAL" clId="{68C40910-F7BC-418E-81AD-1C445A3FE25D}" dt="2026-01-26T07:34:57.622" v="4515" actId="20577"/>
          <ac:spMkLst>
            <pc:docMk/>
            <pc:sldMk cId="4004295759" sldId="276"/>
            <ac:spMk id="9" creationId="{9273D5A3-AF3F-C7DE-3AE7-70D31BD3E9A2}"/>
          </ac:spMkLst>
        </pc:spChg>
        <pc:spChg chg="add mod">
          <ac:chgData name="Anette Randi Sollid" userId="801f5ee8-6f3b-4b98-a9e3-3326177a0d4f" providerId="ADAL" clId="{68C40910-F7BC-418E-81AD-1C445A3FE25D}" dt="2026-01-26T08:49:11.059" v="4723" actId="1076"/>
          <ac:spMkLst>
            <pc:docMk/>
            <pc:sldMk cId="4004295759" sldId="276"/>
            <ac:spMk id="10" creationId="{1821DCC4-7933-F8C0-8C88-A29525946423}"/>
          </ac:spMkLst>
        </pc:spChg>
        <pc:spChg chg="add mod">
          <ac:chgData name="Anette Randi Sollid" userId="801f5ee8-6f3b-4b98-a9e3-3326177a0d4f" providerId="ADAL" clId="{68C40910-F7BC-418E-81AD-1C445A3FE25D}" dt="2026-01-26T07:39:22.587" v="4556" actId="1076"/>
          <ac:spMkLst>
            <pc:docMk/>
            <pc:sldMk cId="4004295759" sldId="276"/>
            <ac:spMk id="11" creationId="{D7F06310-970E-3B83-DB45-970A707B7559}"/>
          </ac:spMkLst>
        </pc:spChg>
        <pc:spChg chg="add mod">
          <ac:chgData name="Anette Randi Sollid" userId="801f5ee8-6f3b-4b98-a9e3-3326177a0d4f" providerId="ADAL" clId="{68C40910-F7BC-418E-81AD-1C445A3FE25D}" dt="2026-01-26T08:48:08.595" v="4712" actId="1076"/>
          <ac:spMkLst>
            <pc:docMk/>
            <pc:sldMk cId="4004295759" sldId="276"/>
            <ac:spMk id="12" creationId="{051B9D99-B2C3-0DE0-94BE-0C1DC6F8D362}"/>
          </ac:spMkLst>
        </pc:spChg>
        <pc:spChg chg="add mod">
          <ac:chgData name="Anette Randi Sollid" userId="801f5ee8-6f3b-4b98-a9e3-3326177a0d4f" providerId="ADAL" clId="{68C40910-F7BC-418E-81AD-1C445A3FE25D}" dt="2026-01-26T07:39:27.265" v="4557" actId="1076"/>
          <ac:spMkLst>
            <pc:docMk/>
            <pc:sldMk cId="4004295759" sldId="276"/>
            <ac:spMk id="13" creationId="{23B2B60C-2932-E8B6-26B8-F90E7E0B73AD}"/>
          </ac:spMkLst>
        </pc:spChg>
        <pc:picChg chg="add del mod">
          <ac:chgData name="Anette Randi Sollid" userId="801f5ee8-6f3b-4b98-a9e3-3326177a0d4f" providerId="ADAL" clId="{68C40910-F7BC-418E-81AD-1C445A3FE25D}" dt="2026-01-26T08:10:17.802" v="4572" actId="21"/>
          <ac:picMkLst>
            <pc:docMk/>
            <pc:sldMk cId="4004295759" sldId="276"/>
            <ac:picMk id="4" creationId="{154D8F7B-63BB-2777-49F7-77E18AB0CBE8}"/>
          </ac:picMkLst>
        </pc:picChg>
        <pc:picChg chg="add mod">
          <ac:chgData name="Anette Randi Sollid" userId="801f5ee8-6f3b-4b98-a9e3-3326177a0d4f" providerId="ADAL" clId="{68C40910-F7BC-418E-81AD-1C445A3FE25D}" dt="2026-01-26T07:39:57.041" v="4561" actId="1076"/>
          <ac:picMkLst>
            <pc:docMk/>
            <pc:sldMk cId="4004295759" sldId="276"/>
            <ac:picMk id="15" creationId="{123CE5A0-E96E-C010-59B4-2ACD82EEFFEC}"/>
          </ac:picMkLst>
        </pc:picChg>
        <pc:picChg chg="add mod ord">
          <ac:chgData name="Anette Randi Sollid" userId="801f5ee8-6f3b-4b98-a9e3-3326177a0d4f" providerId="ADAL" clId="{68C40910-F7BC-418E-81AD-1C445A3FE25D}" dt="2026-01-26T08:48:41.045" v="4720" actId="1076"/>
          <ac:picMkLst>
            <pc:docMk/>
            <pc:sldMk cId="4004295759" sldId="276"/>
            <ac:picMk id="16" creationId="{CCE7F8EB-C30A-4A91-C122-06C5443023C7}"/>
          </ac:picMkLst>
        </pc:picChg>
        <pc:picChg chg="add mod ord">
          <ac:chgData name="Anette Randi Sollid" userId="801f5ee8-6f3b-4b98-a9e3-3326177a0d4f" providerId="ADAL" clId="{68C40910-F7BC-418E-81AD-1C445A3FE25D}" dt="2026-01-26T07:33:18.782" v="4492" actId="1076"/>
          <ac:picMkLst>
            <pc:docMk/>
            <pc:sldMk cId="4004295759" sldId="276"/>
            <ac:picMk id="17" creationId="{5C373CF6-1B6D-3FE9-53FB-6EDEA7AB98EB}"/>
          </ac:picMkLst>
        </pc:picChg>
        <pc:picChg chg="add mod">
          <ac:chgData name="Anette Randi Sollid" userId="801f5ee8-6f3b-4b98-a9e3-3326177a0d4f" providerId="ADAL" clId="{68C40910-F7BC-418E-81AD-1C445A3FE25D}" dt="2026-01-26T08:48:38.387" v="4719" actId="1076"/>
          <ac:picMkLst>
            <pc:docMk/>
            <pc:sldMk cId="4004295759" sldId="276"/>
            <ac:picMk id="21" creationId="{151F2234-A6D9-4848-4B4F-59FDB9096F55}"/>
          </ac:picMkLst>
        </pc:picChg>
        <pc:picChg chg="add mod ord">
          <ac:chgData name="Anette Randi Sollid" userId="801f5ee8-6f3b-4b98-a9e3-3326177a0d4f" providerId="ADAL" clId="{68C40910-F7BC-418E-81AD-1C445A3FE25D}" dt="2026-01-26T07:32:51.372" v="4487" actId="14100"/>
          <ac:picMkLst>
            <pc:docMk/>
            <pc:sldMk cId="4004295759" sldId="276"/>
            <ac:picMk id="27" creationId="{598CFC7D-9D5E-A92E-1C5D-EBD3A8325796}"/>
          </ac:picMkLst>
        </pc:picChg>
        <pc:picChg chg="add mod ord modCrop">
          <ac:chgData name="Anette Randi Sollid" userId="801f5ee8-6f3b-4b98-a9e3-3326177a0d4f" providerId="ADAL" clId="{68C40910-F7BC-418E-81AD-1C445A3FE25D}" dt="2026-01-26T07:39:51.805" v="4560" actId="1076"/>
          <ac:picMkLst>
            <pc:docMk/>
            <pc:sldMk cId="4004295759" sldId="276"/>
            <ac:picMk id="29" creationId="{6FAF07E8-47E8-0E1E-0BAB-5A4EC566C5B7}"/>
          </ac:picMkLst>
        </pc:picChg>
        <pc:picChg chg="add mod">
          <ac:chgData name="Anette Randi Sollid" userId="801f5ee8-6f3b-4b98-a9e3-3326177a0d4f" providerId="ADAL" clId="{68C40910-F7BC-418E-81AD-1C445A3FE25D}" dt="2026-01-26T08:48:47.268" v="4721" actId="1076"/>
          <ac:picMkLst>
            <pc:docMk/>
            <pc:sldMk cId="4004295759" sldId="276"/>
            <ac:picMk id="31" creationId="{835C91AB-1363-959F-0B1A-7ED14569669E}"/>
          </ac:picMkLst>
        </pc:picChg>
      </pc:sldChg>
      <pc:sldChg chg="addSp delSp modSp new mod ord">
        <pc:chgData name="Anette Randi Sollid" userId="801f5ee8-6f3b-4b98-a9e3-3326177a0d4f" providerId="ADAL" clId="{68C40910-F7BC-418E-81AD-1C445A3FE25D}" dt="2026-01-23T13:10:34.869" v="3572" actId="1076"/>
        <pc:sldMkLst>
          <pc:docMk/>
          <pc:sldMk cId="3807154589" sldId="277"/>
        </pc:sldMkLst>
        <pc:spChg chg="mod">
          <ac:chgData name="Anette Randi Sollid" userId="801f5ee8-6f3b-4b98-a9e3-3326177a0d4f" providerId="ADAL" clId="{68C40910-F7BC-418E-81AD-1C445A3FE25D}" dt="2026-01-23T13:10:34.869" v="3572" actId="1076"/>
          <ac:spMkLst>
            <pc:docMk/>
            <pc:sldMk cId="3807154589" sldId="277"/>
            <ac:spMk id="2" creationId="{39EE7AB4-4364-8165-0EA9-CA3CAEC81CAE}"/>
          </ac:spMkLst>
        </pc:spChg>
        <pc:spChg chg="add mod">
          <ac:chgData name="Anette Randi Sollid" userId="801f5ee8-6f3b-4b98-a9e3-3326177a0d4f" providerId="ADAL" clId="{68C40910-F7BC-418E-81AD-1C445A3FE25D}" dt="2026-01-23T13:10:10.487" v="3567" actId="1076"/>
          <ac:spMkLst>
            <pc:docMk/>
            <pc:sldMk cId="3807154589" sldId="277"/>
            <ac:spMk id="3" creationId="{5C279ABA-899E-9270-FF01-7769C9C2056D}"/>
          </ac:spMkLst>
        </pc:spChg>
        <pc:picChg chg="add mod ord">
          <ac:chgData name="Anette Randi Sollid" userId="801f5ee8-6f3b-4b98-a9e3-3326177a0d4f" providerId="ADAL" clId="{68C40910-F7BC-418E-81AD-1C445A3FE25D}" dt="2026-01-23T13:10:30.069" v="3571" actId="167"/>
          <ac:picMkLst>
            <pc:docMk/>
            <pc:sldMk cId="3807154589" sldId="277"/>
            <ac:picMk id="6" creationId="{C24F74F9-F6B7-DC45-BBCB-6AC8513C382B}"/>
          </ac:picMkLst>
        </pc:picChg>
      </pc:sldChg>
      <pc:sldChg chg="addSp delSp modSp new mod ord">
        <pc:chgData name="Anette Randi Sollid" userId="801f5ee8-6f3b-4b98-a9e3-3326177a0d4f" providerId="ADAL" clId="{68C40910-F7BC-418E-81AD-1C445A3FE25D}" dt="2026-01-26T10:25:44.867" v="4729" actId="20577"/>
        <pc:sldMkLst>
          <pc:docMk/>
          <pc:sldMk cId="2845837515" sldId="278"/>
        </pc:sldMkLst>
        <pc:spChg chg="mod">
          <ac:chgData name="Anette Randi Sollid" userId="801f5ee8-6f3b-4b98-a9e3-3326177a0d4f" providerId="ADAL" clId="{68C40910-F7BC-418E-81AD-1C445A3FE25D}" dt="2026-01-23T14:24:06.161" v="4485" actId="20577"/>
          <ac:spMkLst>
            <pc:docMk/>
            <pc:sldMk cId="2845837515" sldId="278"/>
            <ac:spMk id="2" creationId="{90DF75E4-331C-CF5F-1D88-13181EAEAFB0}"/>
          </ac:spMkLst>
        </pc:spChg>
        <pc:spChg chg="add mod">
          <ac:chgData name="Anette Randi Sollid" userId="801f5ee8-6f3b-4b98-a9e3-3326177a0d4f" providerId="ADAL" clId="{68C40910-F7BC-418E-81AD-1C445A3FE25D}" dt="2026-01-23T14:18:14.513" v="4443" actId="1076"/>
          <ac:spMkLst>
            <pc:docMk/>
            <pc:sldMk cId="2845837515" sldId="278"/>
            <ac:spMk id="5" creationId="{2016AB1D-A77C-69BA-7F56-E2243A6F27C6}"/>
          </ac:spMkLst>
        </pc:spChg>
        <pc:spChg chg="add mod">
          <ac:chgData name="Anette Randi Sollid" userId="801f5ee8-6f3b-4b98-a9e3-3326177a0d4f" providerId="ADAL" clId="{68C40910-F7BC-418E-81AD-1C445A3FE25D}" dt="2026-01-23T14:20:30.643" v="4466" actId="1076"/>
          <ac:spMkLst>
            <pc:docMk/>
            <pc:sldMk cId="2845837515" sldId="278"/>
            <ac:spMk id="8" creationId="{D296FB31-4231-6AF0-5568-652CAF04D0C1}"/>
          </ac:spMkLst>
        </pc:spChg>
        <pc:spChg chg="add mod">
          <ac:chgData name="Anette Randi Sollid" userId="801f5ee8-6f3b-4b98-a9e3-3326177a0d4f" providerId="ADAL" clId="{68C40910-F7BC-418E-81AD-1C445A3FE25D}" dt="2026-01-23T14:20:41.830" v="4467" actId="1076"/>
          <ac:spMkLst>
            <pc:docMk/>
            <pc:sldMk cId="2845837515" sldId="278"/>
            <ac:spMk id="9" creationId="{82A0AA3B-2D62-5A91-FCA5-2C17BBCDF2A2}"/>
          </ac:spMkLst>
        </pc:spChg>
        <pc:spChg chg="add mod">
          <ac:chgData name="Anette Randi Sollid" userId="801f5ee8-6f3b-4b98-a9e3-3326177a0d4f" providerId="ADAL" clId="{68C40910-F7BC-418E-81AD-1C445A3FE25D}" dt="2026-01-26T10:25:44.867" v="4729" actId="20577"/>
          <ac:spMkLst>
            <pc:docMk/>
            <pc:sldMk cId="2845837515" sldId="278"/>
            <ac:spMk id="10" creationId="{38AF5C3C-F261-B82A-30B9-AED423CB06F8}"/>
          </ac:spMkLst>
        </pc:spChg>
        <pc:spChg chg="add mod ord">
          <ac:chgData name="Anette Randi Sollid" userId="801f5ee8-6f3b-4b98-a9e3-3326177a0d4f" providerId="ADAL" clId="{68C40910-F7BC-418E-81AD-1C445A3FE25D}" dt="2026-01-23T14:18:02.949" v="4442" actId="14100"/>
          <ac:spMkLst>
            <pc:docMk/>
            <pc:sldMk cId="2845837515" sldId="278"/>
            <ac:spMk id="11" creationId="{0F5C596F-6D48-52DA-330C-D7EAA2028077}"/>
          </ac:spMkLst>
        </pc:spChg>
        <pc:picChg chg="add mod ord">
          <ac:chgData name="Anette Randi Sollid" userId="801f5ee8-6f3b-4b98-a9e3-3326177a0d4f" providerId="ADAL" clId="{68C40910-F7BC-418E-81AD-1C445A3FE25D}" dt="2026-01-23T14:21:24.635" v="4469" actId="1076"/>
          <ac:picMkLst>
            <pc:docMk/>
            <pc:sldMk cId="2845837515" sldId="278"/>
            <ac:picMk id="13" creationId="{72D4CBC1-3BD5-C369-7217-0E4B1BF9AA39}"/>
          </ac:picMkLst>
        </pc:picChg>
        <pc:cxnChg chg="add mod">
          <ac:chgData name="Anette Randi Sollid" userId="801f5ee8-6f3b-4b98-a9e3-3326177a0d4f" providerId="ADAL" clId="{68C40910-F7BC-418E-81AD-1C445A3FE25D}" dt="2026-01-23T14:18:19.116" v="4444" actId="1076"/>
          <ac:cxnSpMkLst>
            <pc:docMk/>
            <pc:sldMk cId="2845837515" sldId="278"/>
            <ac:cxnSpMk id="15" creationId="{5FAF662A-3D7C-3C18-A623-96AD3E4A3585}"/>
          </ac:cxnSpMkLst>
        </pc:cxnChg>
        <pc:cxnChg chg="add mod">
          <ac:chgData name="Anette Randi Sollid" userId="801f5ee8-6f3b-4b98-a9e3-3326177a0d4f" providerId="ADAL" clId="{68C40910-F7BC-418E-81AD-1C445A3FE25D}" dt="2026-01-23T14:18:31.649" v="4447" actId="1076"/>
          <ac:cxnSpMkLst>
            <pc:docMk/>
            <pc:sldMk cId="2845837515" sldId="278"/>
            <ac:cxnSpMk id="20" creationId="{30BA3897-D13A-9929-E428-767A1FA00C18}"/>
          </ac:cxnSpMkLst>
        </pc:cxnChg>
        <pc:cxnChg chg="add mod">
          <ac:chgData name="Anette Randi Sollid" userId="801f5ee8-6f3b-4b98-a9e3-3326177a0d4f" providerId="ADAL" clId="{68C40910-F7BC-418E-81AD-1C445A3FE25D}" dt="2026-01-23T14:18:29.092" v="4446" actId="1076"/>
          <ac:cxnSpMkLst>
            <pc:docMk/>
            <pc:sldMk cId="2845837515" sldId="278"/>
            <ac:cxnSpMk id="21" creationId="{FB2D434C-A5B2-0D35-A980-428040CCD44F}"/>
          </ac:cxnSpMkLst>
        </pc:cxnChg>
        <pc:cxnChg chg="add mod">
          <ac:chgData name="Anette Randi Sollid" userId="801f5ee8-6f3b-4b98-a9e3-3326177a0d4f" providerId="ADAL" clId="{68C40910-F7BC-418E-81AD-1C445A3FE25D}" dt="2026-01-23T14:18:26.046" v="4445" actId="1076"/>
          <ac:cxnSpMkLst>
            <pc:docMk/>
            <pc:sldMk cId="2845837515" sldId="278"/>
            <ac:cxnSpMk id="22" creationId="{CBC9DD63-6B85-7B3D-3982-46E14A6F06BC}"/>
          </ac:cxnSpMkLst>
        </pc:cxnChg>
        <pc:cxnChg chg="add mod">
          <ac:chgData name="Anette Randi Sollid" userId="801f5ee8-6f3b-4b98-a9e3-3326177a0d4f" providerId="ADAL" clId="{68C40910-F7BC-418E-81AD-1C445A3FE25D}" dt="2026-01-23T14:18:37.005" v="4448" actId="1076"/>
          <ac:cxnSpMkLst>
            <pc:docMk/>
            <pc:sldMk cId="2845837515" sldId="278"/>
            <ac:cxnSpMk id="23" creationId="{E0CF9096-6889-DA4C-C709-6322097CBB7A}"/>
          </ac:cxnSpMkLst>
        </pc:cxnChg>
        <pc:cxnChg chg="add mod">
          <ac:chgData name="Anette Randi Sollid" userId="801f5ee8-6f3b-4b98-a9e3-3326177a0d4f" providerId="ADAL" clId="{68C40910-F7BC-418E-81AD-1C445A3FE25D}" dt="2026-01-23T14:18:50.064" v="4450" actId="1076"/>
          <ac:cxnSpMkLst>
            <pc:docMk/>
            <pc:sldMk cId="2845837515" sldId="278"/>
            <ac:cxnSpMk id="24" creationId="{FF7F6586-4D68-AD6A-9FDC-1125635CDC3B}"/>
          </ac:cxnSpMkLst>
        </pc:cxnChg>
      </pc:sldChg>
      <pc:sldChg chg="addSp delSp modSp new mod ord">
        <pc:chgData name="Anette Randi Sollid" userId="801f5ee8-6f3b-4b98-a9e3-3326177a0d4f" providerId="ADAL" clId="{68C40910-F7BC-418E-81AD-1C445A3FE25D}" dt="2026-01-26T08:16:10.858" v="4595" actId="167"/>
        <pc:sldMkLst>
          <pc:docMk/>
          <pc:sldMk cId="913413873" sldId="279"/>
        </pc:sldMkLst>
        <pc:spChg chg="mod">
          <ac:chgData name="Anette Randi Sollid" userId="801f5ee8-6f3b-4b98-a9e3-3326177a0d4f" providerId="ADAL" clId="{68C40910-F7BC-418E-81AD-1C445A3FE25D}" dt="2026-01-23T13:00:40.122" v="3407" actId="20577"/>
          <ac:spMkLst>
            <pc:docMk/>
            <pc:sldMk cId="913413873" sldId="279"/>
            <ac:spMk id="2" creationId="{E45C1A18-5B31-318F-5DE3-4D5372651203}"/>
          </ac:spMkLst>
        </pc:spChg>
        <pc:spChg chg="add mod">
          <ac:chgData name="Anette Randi Sollid" userId="801f5ee8-6f3b-4b98-a9e3-3326177a0d4f" providerId="ADAL" clId="{68C40910-F7BC-418E-81AD-1C445A3FE25D}" dt="2026-01-23T12:53:40.450" v="3281" actId="1076"/>
          <ac:spMkLst>
            <pc:docMk/>
            <pc:sldMk cId="913413873" sldId="279"/>
            <ac:spMk id="12" creationId="{28DABB0F-6F34-0D3D-AFE9-212D13D3E1A7}"/>
          </ac:spMkLst>
        </pc:spChg>
        <pc:spChg chg="add mod">
          <ac:chgData name="Anette Randi Sollid" userId="801f5ee8-6f3b-4b98-a9e3-3326177a0d4f" providerId="ADAL" clId="{68C40910-F7BC-418E-81AD-1C445A3FE25D}" dt="2026-01-23T12:59:37.424" v="3399" actId="1076"/>
          <ac:spMkLst>
            <pc:docMk/>
            <pc:sldMk cId="913413873" sldId="279"/>
            <ac:spMk id="18" creationId="{3BF75308-874C-6242-D687-46749B67066B}"/>
          </ac:spMkLst>
        </pc:spChg>
        <pc:spChg chg="add mod">
          <ac:chgData name="Anette Randi Sollid" userId="801f5ee8-6f3b-4b98-a9e3-3326177a0d4f" providerId="ADAL" clId="{68C40910-F7BC-418E-81AD-1C445A3FE25D}" dt="2026-01-23T12:59:42.904" v="3400" actId="1076"/>
          <ac:spMkLst>
            <pc:docMk/>
            <pc:sldMk cId="913413873" sldId="279"/>
            <ac:spMk id="22" creationId="{C09AC8DE-3AB1-BFC4-7234-83FE7408735F}"/>
          </ac:spMkLst>
        </pc:spChg>
        <pc:spChg chg="add mod">
          <ac:chgData name="Anette Randi Sollid" userId="801f5ee8-6f3b-4b98-a9e3-3326177a0d4f" providerId="ADAL" clId="{68C40910-F7BC-418E-81AD-1C445A3FE25D}" dt="2026-01-23T12:58:46.593" v="3386" actId="1076"/>
          <ac:spMkLst>
            <pc:docMk/>
            <pc:sldMk cId="913413873" sldId="279"/>
            <ac:spMk id="23" creationId="{E8B340A9-5A39-0787-526C-FF8B0035AD8E}"/>
          </ac:spMkLst>
        </pc:spChg>
        <pc:picChg chg="add mod">
          <ac:chgData name="Anette Randi Sollid" userId="801f5ee8-6f3b-4b98-a9e3-3326177a0d4f" providerId="ADAL" clId="{68C40910-F7BC-418E-81AD-1C445A3FE25D}" dt="2026-01-23T12:48:14.519" v="3204" actId="1076"/>
          <ac:picMkLst>
            <pc:docMk/>
            <pc:sldMk cId="913413873" sldId="279"/>
            <ac:picMk id="4" creationId="{2EFB6B45-8129-44E1-9485-CEE1C9989D16}"/>
          </ac:picMkLst>
        </pc:picChg>
        <pc:picChg chg="add mod">
          <ac:chgData name="Anette Randi Sollid" userId="801f5ee8-6f3b-4b98-a9e3-3326177a0d4f" providerId="ADAL" clId="{68C40910-F7BC-418E-81AD-1C445A3FE25D}" dt="2026-01-23T12:48:25.774" v="3206" actId="1076"/>
          <ac:picMkLst>
            <pc:docMk/>
            <pc:sldMk cId="913413873" sldId="279"/>
            <ac:picMk id="6" creationId="{FFA6B6CC-DE6C-38B4-F759-130B17C2C85B}"/>
          </ac:picMkLst>
        </pc:picChg>
        <pc:picChg chg="add mod">
          <ac:chgData name="Anette Randi Sollid" userId="801f5ee8-6f3b-4b98-a9e3-3326177a0d4f" providerId="ADAL" clId="{68C40910-F7BC-418E-81AD-1C445A3FE25D}" dt="2026-01-23T12:48:18.399" v="3205" actId="1076"/>
          <ac:picMkLst>
            <pc:docMk/>
            <pc:sldMk cId="913413873" sldId="279"/>
            <ac:picMk id="9" creationId="{BF7DAF97-4265-7C21-1833-61EAB327D80F}"/>
          </ac:picMkLst>
        </pc:picChg>
        <pc:picChg chg="add mod">
          <ac:chgData name="Anette Randi Sollid" userId="801f5ee8-6f3b-4b98-a9e3-3326177a0d4f" providerId="ADAL" clId="{68C40910-F7BC-418E-81AD-1C445A3FE25D}" dt="2026-01-23T12:48:31.431" v="3208" actId="1076"/>
          <ac:picMkLst>
            <pc:docMk/>
            <pc:sldMk cId="913413873" sldId="279"/>
            <ac:picMk id="11" creationId="{3584ADFB-FB3D-F4C6-328F-B10694E50943}"/>
          </ac:picMkLst>
        </pc:picChg>
        <pc:picChg chg="add mod">
          <ac:chgData name="Anette Randi Sollid" userId="801f5ee8-6f3b-4b98-a9e3-3326177a0d4f" providerId="ADAL" clId="{68C40910-F7BC-418E-81AD-1C445A3FE25D}" dt="2026-01-23T12:48:53.244" v="3213" actId="1076"/>
          <ac:picMkLst>
            <pc:docMk/>
            <pc:sldMk cId="913413873" sldId="279"/>
            <ac:picMk id="14" creationId="{D84A4BC0-B7C1-F604-2077-9E0CDCA508D6}"/>
          </ac:picMkLst>
        </pc:picChg>
        <pc:picChg chg="add mod">
          <ac:chgData name="Anette Randi Sollid" userId="801f5ee8-6f3b-4b98-a9e3-3326177a0d4f" providerId="ADAL" clId="{68C40910-F7BC-418E-81AD-1C445A3FE25D}" dt="2026-01-26T08:04:08.471" v="4568" actId="14826"/>
          <ac:picMkLst>
            <pc:docMk/>
            <pc:sldMk cId="913413873" sldId="279"/>
            <ac:picMk id="15" creationId="{0AA9E347-E58E-426B-59EA-BE04C87760AB}"/>
          </ac:picMkLst>
        </pc:picChg>
        <pc:picChg chg="add mod ord">
          <ac:chgData name="Anette Randi Sollid" userId="801f5ee8-6f3b-4b98-a9e3-3326177a0d4f" providerId="ADAL" clId="{68C40910-F7BC-418E-81AD-1C445A3FE25D}" dt="2026-01-26T08:16:10.858" v="4595" actId="167"/>
          <ac:picMkLst>
            <pc:docMk/>
            <pc:sldMk cId="913413873" sldId="279"/>
            <ac:picMk id="17" creationId="{82E015C2-735F-FA6D-7274-E119D2688701}"/>
          </ac:picMkLst>
        </pc:picChg>
        <pc:cxnChg chg="add mod">
          <ac:chgData name="Anette Randi Sollid" userId="801f5ee8-6f3b-4b98-a9e3-3326177a0d4f" providerId="ADAL" clId="{68C40910-F7BC-418E-81AD-1C445A3FE25D}" dt="2026-01-23T12:59:33.042" v="3398" actId="1076"/>
          <ac:cxnSpMkLst>
            <pc:docMk/>
            <pc:sldMk cId="913413873" sldId="279"/>
            <ac:cxnSpMk id="20" creationId="{20D42885-B9C7-CB59-8245-983A0C772ACF}"/>
          </ac:cxnSpMkLst>
        </pc:cxnChg>
        <pc:cxnChg chg="add mod">
          <ac:chgData name="Anette Randi Sollid" userId="801f5ee8-6f3b-4b98-a9e3-3326177a0d4f" providerId="ADAL" clId="{68C40910-F7BC-418E-81AD-1C445A3FE25D}" dt="2026-01-23T12:59:28.987" v="3397" actId="1076"/>
          <ac:cxnSpMkLst>
            <pc:docMk/>
            <pc:sldMk cId="913413873" sldId="279"/>
            <ac:cxnSpMk id="24" creationId="{F40B7281-3833-BAAB-5173-2D61801DC6A3}"/>
          </ac:cxnSpMkLst>
        </pc:cxnChg>
        <pc:cxnChg chg="add mod">
          <ac:chgData name="Anette Randi Sollid" userId="801f5ee8-6f3b-4b98-a9e3-3326177a0d4f" providerId="ADAL" clId="{68C40910-F7BC-418E-81AD-1C445A3FE25D}" dt="2026-01-23T12:58:40.988" v="3385" actId="14100"/>
          <ac:cxnSpMkLst>
            <pc:docMk/>
            <pc:sldMk cId="913413873" sldId="279"/>
            <ac:cxnSpMk id="26" creationId="{A378801B-B6F2-8CC5-E21A-8D115D03A116}"/>
          </ac:cxnSpMkLst>
        </pc:cxnChg>
      </pc:sldChg>
      <pc:sldChg chg="addSp delSp modSp new mod ord">
        <pc:chgData name="Anette Randi Sollid" userId="801f5ee8-6f3b-4b98-a9e3-3326177a0d4f" providerId="ADAL" clId="{68C40910-F7BC-418E-81AD-1C445A3FE25D}" dt="2026-01-26T08:56:31.512" v="4725" actId="14100"/>
        <pc:sldMkLst>
          <pc:docMk/>
          <pc:sldMk cId="598012745" sldId="280"/>
        </pc:sldMkLst>
        <pc:spChg chg="mod">
          <ac:chgData name="Anette Randi Sollid" userId="801f5ee8-6f3b-4b98-a9e3-3326177a0d4f" providerId="ADAL" clId="{68C40910-F7BC-418E-81AD-1C445A3FE25D}" dt="2026-01-26T08:56:31.512" v="4725" actId="14100"/>
          <ac:spMkLst>
            <pc:docMk/>
            <pc:sldMk cId="598012745" sldId="280"/>
            <ac:spMk id="2" creationId="{67452106-97FA-67E7-45CA-73F5275D86FF}"/>
          </ac:spMkLst>
        </pc:spChg>
        <pc:spChg chg="add mod">
          <ac:chgData name="Anette Randi Sollid" userId="801f5ee8-6f3b-4b98-a9e3-3326177a0d4f" providerId="ADAL" clId="{68C40910-F7BC-418E-81AD-1C445A3FE25D}" dt="2026-01-26T08:39:48.906" v="4711" actId="1076"/>
          <ac:spMkLst>
            <pc:docMk/>
            <pc:sldMk cId="598012745" sldId="280"/>
            <ac:spMk id="3" creationId="{16A54376-ECBD-483D-3726-EAE2A3E9E1E8}"/>
          </ac:spMkLst>
        </pc:spChg>
        <pc:spChg chg="add mod">
          <ac:chgData name="Anette Randi Sollid" userId="801f5ee8-6f3b-4b98-a9e3-3326177a0d4f" providerId="ADAL" clId="{68C40910-F7BC-418E-81AD-1C445A3FE25D}" dt="2026-01-26T08:38:34.639" v="4686" actId="1076"/>
          <ac:spMkLst>
            <pc:docMk/>
            <pc:sldMk cId="598012745" sldId="280"/>
            <ac:spMk id="4" creationId="{AD0EFBCA-2AA1-E9F7-FD06-1074B86B2855}"/>
          </ac:spMkLst>
        </pc:spChg>
        <pc:spChg chg="add mod">
          <ac:chgData name="Anette Randi Sollid" userId="801f5ee8-6f3b-4b98-a9e3-3326177a0d4f" providerId="ADAL" clId="{68C40910-F7BC-418E-81AD-1C445A3FE25D}" dt="2026-01-26T08:39:16.657" v="4710" actId="1076"/>
          <ac:spMkLst>
            <pc:docMk/>
            <pc:sldMk cId="598012745" sldId="280"/>
            <ac:spMk id="14" creationId="{93544434-0433-8EE3-9E13-BB7A09DC4206}"/>
          </ac:spMkLst>
        </pc:spChg>
        <pc:picChg chg="add del mod">
          <ac:chgData name="Anette Randi Sollid" userId="801f5ee8-6f3b-4b98-a9e3-3326177a0d4f" providerId="ADAL" clId="{68C40910-F7BC-418E-81AD-1C445A3FE25D}" dt="2026-01-26T08:14:15.016" v="4585" actId="478"/>
          <ac:picMkLst>
            <pc:docMk/>
            <pc:sldMk cId="598012745" sldId="280"/>
            <ac:picMk id="5" creationId="{72CC952E-0E3C-351F-3B7C-FF4EFFCDECB9}"/>
          </ac:picMkLst>
        </pc:picChg>
        <pc:picChg chg="add mod">
          <ac:chgData name="Anette Randi Sollid" userId="801f5ee8-6f3b-4b98-a9e3-3326177a0d4f" providerId="ADAL" clId="{68C40910-F7BC-418E-81AD-1C445A3FE25D}" dt="2026-01-26T08:30:13.561" v="4658" actId="1076"/>
          <ac:picMkLst>
            <pc:docMk/>
            <pc:sldMk cId="598012745" sldId="280"/>
            <ac:picMk id="6" creationId="{0F38AC56-7A59-E746-CC4F-91D4F395915D}"/>
          </ac:picMkLst>
        </pc:picChg>
        <pc:picChg chg="add del mod">
          <ac:chgData name="Anette Randi Sollid" userId="801f5ee8-6f3b-4b98-a9e3-3326177a0d4f" providerId="ADAL" clId="{68C40910-F7BC-418E-81AD-1C445A3FE25D}" dt="2026-01-26T08:36:56.589" v="4676" actId="478"/>
          <ac:picMkLst>
            <pc:docMk/>
            <pc:sldMk cId="598012745" sldId="280"/>
            <ac:picMk id="7" creationId="{154D8F7B-63BB-2777-49F7-77E18AB0CBE8}"/>
          </ac:picMkLst>
        </pc:picChg>
        <pc:picChg chg="add mod ord">
          <ac:chgData name="Anette Randi Sollid" userId="801f5ee8-6f3b-4b98-a9e3-3326177a0d4f" providerId="ADAL" clId="{68C40910-F7BC-418E-81AD-1C445A3FE25D}" dt="2026-01-26T08:34:46.211" v="4667" actId="1076"/>
          <ac:picMkLst>
            <pc:docMk/>
            <pc:sldMk cId="598012745" sldId="280"/>
            <ac:picMk id="8" creationId="{34332690-64F6-A35F-EC17-43EC74B1093E}"/>
          </ac:picMkLst>
        </pc:picChg>
        <pc:picChg chg="add mod">
          <ac:chgData name="Anette Randi Sollid" userId="801f5ee8-6f3b-4b98-a9e3-3326177a0d4f" providerId="ADAL" clId="{68C40910-F7BC-418E-81AD-1C445A3FE25D}" dt="2026-01-26T08:14:43.741" v="4590" actId="14100"/>
          <ac:picMkLst>
            <pc:docMk/>
            <pc:sldMk cId="598012745" sldId="280"/>
            <ac:picMk id="10" creationId="{6910B60A-F7F0-306E-7564-C775AFBB4058}"/>
          </ac:picMkLst>
        </pc:picChg>
        <pc:picChg chg="add mod modCrop">
          <ac:chgData name="Anette Randi Sollid" userId="801f5ee8-6f3b-4b98-a9e3-3326177a0d4f" providerId="ADAL" clId="{68C40910-F7BC-418E-81AD-1C445A3FE25D}" dt="2026-01-26T08:38:06.448" v="4683" actId="1076"/>
          <ac:picMkLst>
            <pc:docMk/>
            <pc:sldMk cId="598012745" sldId="280"/>
            <ac:picMk id="12" creationId="{FF518527-18FD-6488-0DFA-295966625543}"/>
          </ac:picMkLst>
        </pc:picChg>
        <pc:picChg chg="add mod">
          <ac:chgData name="Anette Randi Sollid" userId="801f5ee8-6f3b-4b98-a9e3-3326177a0d4f" providerId="ADAL" clId="{68C40910-F7BC-418E-81AD-1C445A3FE25D}" dt="2026-01-26T08:16:01.912" v="4594"/>
          <ac:picMkLst>
            <pc:docMk/>
            <pc:sldMk cId="598012745" sldId="280"/>
            <ac:picMk id="13" creationId="{1CCCFCEE-63B3-36F6-8A9A-EA984F0F5328}"/>
          </ac:picMkLst>
        </pc:picChg>
        <pc:picChg chg="add mod">
          <ac:chgData name="Anette Randi Sollid" userId="801f5ee8-6f3b-4b98-a9e3-3326177a0d4f" providerId="ADAL" clId="{68C40910-F7BC-418E-81AD-1C445A3FE25D}" dt="2026-01-26T08:37:54.863" v="4682" actId="1076"/>
          <ac:picMkLst>
            <pc:docMk/>
            <pc:sldMk cId="598012745" sldId="280"/>
            <ac:picMk id="16" creationId="{FF0D9D1D-5290-AE3E-DE34-F1BEA0E12606}"/>
          </ac:picMkLst>
        </pc:picChg>
        <pc:picChg chg="add mod">
          <ac:chgData name="Anette Randi Sollid" userId="801f5ee8-6f3b-4b98-a9e3-3326177a0d4f" providerId="ADAL" clId="{68C40910-F7BC-418E-81AD-1C445A3FE25D}" dt="2026-01-26T08:38:16.525" v="4685" actId="14100"/>
          <ac:picMkLst>
            <pc:docMk/>
            <pc:sldMk cId="598012745" sldId="280"/>
            <ac:picMk id="18" creationId="{44686CE0-0F40-4F76-C12C-EB60EDFB4A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9DD6D376-D947-25CD-5669-75BB92D2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634">
            <a:off x="204833" y="704846"/>
            <a:ext cx="4032885" cy="47256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  <p:pic>
        <p:nvPicPr>
          <p:cNvPr id="11" name="Bilde 10" descr="Et bilde som inneholder klær, sko, person, tegnefilm&#10;&#10;Automatisk generert beskrivelse">
            <a:extLst>
              <a:ext uri="{FF2B5EF4-FFF2-40B4-BE49-F238E27FC236}">
                <a16:creationId xmlns:a16="http://schemas.microsoft.com/office/drawing/2014/main" id="{9BD9BE71-512D-6B79-65BD-2ACF946EFC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81" y="2062633"/>
            <a:ext cx="4688840" cy="33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9D08A-36F4-FF0E-E0F5-8A4154A01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2C6BF-C4A2-6AA8-65DF-FBDEBE61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F1CFD8B-9DE3-22A6-9926-B2B8F68B6D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861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9D08A-36F4-FF0E-E0F5-8A4154A01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2C6BF-C4A2-6AA8-65DF-FBDEBE61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F1CFD8B-9DE3-22A6-9926-B2B8F68B6D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307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9D08A-36F4-FF0E-E0F5-8A4154A01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12C6BF-C4A2-6AA8-65DF-FBDEBE61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F1CFD8B-9DE3-22A6-9926-B2B8F68B6D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4539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63D0FE-6D7A-2AA7-C5A1-F94AB0264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</a:t>
            </a:r>
            <a:r>
              <a:rPr lang="nn-NO" noProof="0" dirty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4092E-22DB-65E8-FC71-97D9460B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3DFBC6-2861-D4A6-E6B5-D84081BD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A3255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ABCD0E-CFCC-697B-FEB6-B19A47582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5C292143-11D2-55AE-9C39-12047FEF62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505075"/>
            <a:ext cx="518001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881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63D0FE-6D7A-2AA7-C5A1-F94AB0264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</a:t>
            </a:r>
            <a:r>
              <a:rPr lang="nn-NO" noProof="0" dirty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4092E-22DB-65E8-FC71-97D9460B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3DFBC6-2861-D4A6-E6B5-D84081BD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A3255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ABCD0E-CFCC-697B-FEB6-B19A47582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5C292143-11D2-55AE-9C39-12047FEF62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505075"/>
            <a:ext cx="518001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957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63D0FE-6D7A-2AA7-C5A1-F94AB0264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</a:t>
            </a:r>
            <a:r>
              <a:rPr lang="nn-NO" noProof="0" dirty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04092E-22DB-65E8-FC71-97D9460B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3DFBC6-2861-D4A6-E6B5-D84081BD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A3255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ABCD0E-CFCC-697B-FEB6-B19A47582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5C292143-11D2-55AE-9C39-12047FEF62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505075"/>
            <a:ext cx="518001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4930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afi til høgre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236319"/>
            <a:ext cx="5622324" cy="71133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096000" y="1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4779" y="1238596"/>
            <a:ext cx="5622324" cy="51622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A3FA842-66D3-6F4A-26B5-A3C6EB4FCFE0}"/>
              </a:ext>
            </a:extLst>
          </p:cNvPr>
          <p:cNvSpPr>
            <a:spLocks noGrp="1"/>
          </p:cNvSpPr>
          <p:nvPr userDrawn="1"/>
        </p:nvSpPr>
        <p:spPr>
          <a:xfrm>
            <a:off x="3319477" y="6467845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1E1BDA4-728A-3654-DB72-5D3A02369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6284" y="6467846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004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venstre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16" y="210148"/>
            <a:ext cx="5609968" cy="745816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9016" y="1147156"/>
            <a:ext cx="5609967" cy="51894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92FF760D-9242-B4A2-3D37-F19C9CB57D88}"/>
              </a:ext>
            </a:extLst>
          </p:cNvPr>
          <p:cNvSpPr>
            <a:spLocks noGrp="1"/>
          </p:cNvSpPr>
          <p:nvPr userDrawn="1"/>
        </p:nvSpPr>
        <p:spPr>
          <a:xfrm>
            <a:off x="6339016" y="6527823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4BD5FD5-F26A-E225-EF6C-5719CE5C4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5823" y="6527824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213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afi til høgre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236319"/>
            <a:ext cx="5622324" cy="71133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096000" y="1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4779" y="1238597"/>
            <a:ext cx="5622324" cy="51541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302789BB-562E-62BD-6CE3-A8BB1E0F1B08}"/>
              </a:ext>
            </a:extLst>
          </p:cNvPr>
          <p:cNvSpPr>
            <a:spLocks noGrp="1"/>
          </p:cNvSpPr>
          <p:nvPr userDrawn="1"/>
        </p:nvSpPr>
        <p:spPr>
          <a:xfrm>
            <a:off x="3319477" y="6467845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E6C76BF-31AA-27C2-85FF-6089A7B46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6284" y="6467846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407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venstre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16" y="210148"/>
            <a:ext cx="5609968" cy="745816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9016" y="1147156"/>
            <a:ext cx="5609967" cy="5221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D452F098-0BD4-4416-5719-2FD4880C4A9C}"/>
              </a:ext>
            </a:extLst>
          </p:cNvPr>
          <p:cNvSpPr>
            <a:spLocks noGrp="1"/>
          </p:cNvSpPr>
          <p:nvPr userDrawn="1"/>
        </p:nvSpPr>
        <p:spPr>
          <a:xfrm>
            <a:off x="6339016" y="6535902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4CC67F4-8C8B-BA37-8FDC-99D768E2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5823" y="6535903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011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Grøn - sett inn illustrasjo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9DD6D376-D947-25CD-5669-75BB92D2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634">
            <a:off x="204833" y="704846"/>
            <a:ext cx="4032885" cy="47256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afi til høgre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236319"/>
            <a:ext cx="5622324" cy="71133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6096000" y="1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4779" y="1238597"/>
            <a:ext cx="5622324" cy="51622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B62C9D60-7A8C-7F3C-9E9F-8AF2614FD3F5}"/>
              </a:ext>
            </a:extLst>
          </p:cNvPr>
          <p:cNvSpPr>
            <a:spLocks noGrp="1"/>
          </p:cNvSpPr>
          <p:nvPr userDrawn="1"/>
        </p:nvSpPr>
        <p:spPr>
          <a:xfrm>
            <a:off x="3319477" y="6467845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54F7DBD-009E-D175-DC6D-1AC532325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6284" y="6467846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574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sside med fotografi til venstre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15582-A0F5-B34B-7000-6391C37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16" y="210148"/>
            <a:ext cx="5609968" cy="745816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7F2273-16AB-87A1-103E-D7EEA96C0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E8F172C-7680-B0B6-BC5F-307EF3A1E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39016" y="1147156"/>
            <a:ext cx="5609967" cy="52295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F94040DD-15CD-E316-67FD-10E1E6F9E991}"/>
              </a:ext>
            </a:extLst>
          </p:cNvPr>
          <p:cNvSpPr>
            <a:spLocks noGrp="1"/>
          </p:cNvSpPr>
          <p:nvPr userDrawn="1"/>
        </p:nvSpPr>
        <p:spPr>
          <a:xfrm>
            <a:off x="6339016" y="6535902"/>
            <a:ext cx="486806" cy="22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FontTx/>
              <a:buNone/>
            </a:pPr>
            <a:r>
              <a:rPr lang="nn-NO" sz="1000" dirty="0"/>
              <a:t>Foto: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91F0C0-0243-492C-CF6F-5EED2CB65D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5823" y="6535903"/>
            <a:ext cx="2050820" cy="22389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117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m side med overskrift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7455-DAD4-1BB0-F44A-7E6C5AED2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961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m side med overskrift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7455-DAD4-1BB0-F44A-7E6C5AED2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7521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m side med overskrift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7455-DAD4-1BB0-F44A-7E6C5AED2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1673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t overordna tema Grøn">
    <p:bg>
      <p:bgPr>
        <a:solidFill>
          <a:srgbClr val="D3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289938-1C09-24D2-845B-3D767AEAC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968376"/>
            <a:ext cx="5795158" cy="2460624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Overskrift for nytt tema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A54781-7470-BE8D-5643-BAD767E4EE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5637" y="3619250"/>
            <a:ext cx="579515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Eventuelt </a:t>
            </a:r>
            <a:r>
              <a:rPr lang="nn-NO" noProof="0" dirty="0"/>
              <a:t>namn</a:t>
            </a:r>
            <a:r>
              <a:rPr lang="nb-NO" dirty="0"/>
              <a:t> på </a:t>
            </a:r>
            <a:r>
              <a:rPr lang="nb-NO" dirty="0" err="1"/>
              <a:t>presentør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8FE0FB-0B9F-61BF-3E19-FA00C3EA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9" b="953"/>
          <a:stretch/>
        </p:blipFill>
        <p:spPr>
          <a:xfrm>
            <a:off x="6666016" y="95002"/>
            <a:ext cx="5525984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t overordna tema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289938-1C09-24D2-845B-3D767AEAC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968376"/>
            <a:ext cx="5795158" cy="2460624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Overskrift for nytt tema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A54781-7470-BE8D-5643-BAD767E4EE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5637" y="3619250"/>
            <a:ext cx="579515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Eventuelt </a:t>
            </a:r>
            <a:r>
              <a:rPr lang="nn-NO" noProof="0" dirty="0"/>
              <a:t>namn</a:t>
            </a:r>
            <a:r>
              <a:rPr lang="nb-NO" dirty="0"/>
              <a:t> på </a:t>
            </a:r>
            <a:r>
              <a:rPr lang="nb-NO" dirty="0" err="1"/>
              <a:t>presentør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8FE0FB-0B9F-61BF-3E19-FA00C3EA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9" b="953"/>
          <a:stretch/>
        </p:blipFill>
        <p:spPr>
          <a:xfrm>
            <a:off x="6666016" y="95002"/>
            <a:ext cx="5525984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4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t overordna tema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289938-1C09-24D2-845B-3D767AEAC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968376"/>
            <a:ext cx="5795158" cy="2460624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Overskrift for nytt tema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A54781-7470-BE8D-5643-BAD767E4EE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5637" y="3619250"/>
            <a:ext cx="579515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Eventuelt </a:t>
            </a:r>
            <a:r>
              <a:rPr lang="nn-NO" noProof="0" dirty="0"/>
              <a:t>namn</a:t>
            </a:r>
            <a:r>
              <a:rPr lang="nb-NO" dirty="0"/>
              <a:t> på </a:t>
            </a:r>
            <a:r>
              <a:rPr lang="nb-NO" dirty="0" err="1"/>
              <a:t>presentør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8FE0FB-0B9F-61BF-3E19-FA00C3EA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9" b="953"/>
          <a:stretch/>
        </p:blipFill>
        <p:spPr>
          <a:xfrm>
            <a:off x="6666016" y="95002"/>
            <a:ext cx="5525984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2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8DB66E-3AB3-60A4-7CAA-6037B84C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47A5DB-77ED-F7D4-16B8-E773852DE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4DAA08-B6F4-409C-47AB-CA94737A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415147-813F-3F8D-56C1-4D1544AA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A36F-3E51-402D-8590-4E9BBB780216}" type="datetimeFigureOut">
              <a:rPr lang="nn-NO" smtClean="0"/>
              <a:t>26.01.2026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2BC033-B6BD-9DDA-FA15-637C37F5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33AAD1-6555-ECB9-8FB4-275A6C2D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4AA-DD6C-4AEE-AC96-05E3C25C407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885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F301EC8-7D7C-CF7F-1132-B9FD0DA7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50">
            <a:off x="282516" y="768086"/>
            <a:ext cx="4032885" cy="47250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C9B95ED-14B1-E02A-61D7-7BC8B4F2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5" y="2015501"/>
            <a:ext cx="3821430" cy="33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Gul - sett inn illustrasjon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F301EC8-7D7C-CF7F-1132-B9FD0DA7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50">
            <a:off x="282516" y="768086"/>
            <a:ext cx="4032885" cy="47250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CA6FA27-1C87-BA88-B931-D8AFB49F5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50">
            <a:off x="282516" y="768086"/>
            <a:ext cx="4032885" cy="47250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DB3650-4BDC-BD36-7DE9-5B424FAEA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14" y="2430624"/>
            <a:ext cx="4688840" cy="31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amside Rosa - sett inn illustrasjon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CA6FA27-1C87-BA88-B931-D8AFB49F5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50">
            <a:off x="282516" y="768086"/>
            <a:ext cx="4032885" cy="47250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1A8042-D0A6-8661-C24F-C516BA5AB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716" y="942392"/>
            <a:ext cx="5910374" cy="297646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n-NO" noProof="0" dirty="0"/>
              <a:t>Klikk</a:t>
            </a:r>
            <a:r>
              <a:rPr lang="nb-NO" dirty="0"/>
              <a:t> for å redigere overskrift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F454AB-9136-75FE-BE34-14059362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6" y="4064772"/>
            <a:ext cx="5910374" cy="72843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noProof="0" dirty="0"/>
          </a:p>
        </p:txBody>
      </p:sp>
      <p:pic>
        <p:nvPicPr>
          <p:cNvPr id="8" name="Bilde 7" descr="Kommunevåpen Sunnfjord kommune">
            <a:extLst>
              <a:ext uri="{FF2B5EF4-FFF2-40B4-BE49-F238E27FC236}">
                <a16:creationId xmlns:a16="http://schemas.microsoft.com/office/drawing/2014/main" id="{FE0A4B37-EE84-EB53-02D1-9733E36FCA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3" y="483145"/>
            <a:ext cx="1690788" cy="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innhaldsdel Grøn">
    <p:bg>
      <p:bgPr>
        <a:solidFill>
          <a:srgbClr val="E0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F590C-EFCF-B322-9A5A-6019D1BC2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C36E0-018F-EE88-5CFB-2CEAD73D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038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innhaldsdel Gul">
    <p:bg>
      <p:bgPr>
        <a:solidFill>
          <a:srgbClr val="FFF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F590C-EFCF-B322-9A5A-6019D1BC2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C36E0-018F-EE88-5CFB-2CEAD73D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742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innhaldsdel Rosa">
    <p:bg>
      <p:bgPr>
        <a:solidFill>
          <a:srgbClr val="F8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BF590C-EFCF-B322-9A5A-6019D1BC2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overskrift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EC36E0-018F-EE88-5CFB-2CEAD73D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130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B66973-EF0B-9568-3E00-F0F20C15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</a:t>
            </a:r>
            <a:r>
              <a:rPr lang="nn-NO" noProof="0" dirty="0"/>
              <a:t>redigere</a:t>
            </a:r>
            <a:r>
              <a:rPr lang="nb-NO" dirty="0"/>
              <a:t> tittelstil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AA1D52-3DAD-C6EB-D6DF-3BADE8282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066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1" r:id="rId3"/>
    <p:sldLayoutId id="2147483678" r:id="rId4"/>
    <p:sldLayoutId id="2147483662" r:id="rId5"/>
    <p:sldLayoutId id="2147483679" r:id="rId6"/>
    <p:sldLayoutId id="2147483650" r:id="rId7"/>
    <p:sldLayoutId id="2147483663" r:id="rId8"/>
    <p:sldLayoutId id="2147483664" r:id="rId9"/>
    <p:sldLayoutId id="2147483652" r:id="rId10"/>
    <p:sldLayoutId id="2147483665" r:id="rId11"/>
    <p:sldLayoutId id="2147483666" r:id="rId12"/>
    <p:sldLayoutId id="2147483653" r:id="rId13"/>
    <p:sldLayoutId id="2147483668" r:id="rId14"/>
    <p:sldLayoutId id="2147483667" r:id="rId15"/>
    <p:sldLayoutId id="2147483657" r:id="rId16"/>
    <p:sldLayoutId id="2147483660" r:id="rId17"/>
    <p:sldLayoutId id="2147483669" r:id="rId18"/>
    <p:sldLayoutId id="2147483670" r:id="rId19"/>
    <p:sldLayoutId id="2147483671" r:id="rId20"/>
    <p:sldLayoutId id="2147483672" r:id="rId21"/>
    <p:sldLayoutId id="2147483654" r:id="rId22"/>
    <p:sldLayoutId id="2147483675" r:id="rId23"/>
    <p:sldLayoutId id="2147483676" r:id="rId24"/>
    <p:sldLayoutId id="2147483651" r:id="rId25"/>
    <p:sldLayoutId id="2147483674" r:id="rId26"/>
    <p:sldLayoutId id="2147483673" r:id="rId27"/>
    <p:sldLayoutId id="214748368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38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32" Type="http://schemas.openxmlformats.org/officeDocument/2006/relationships/image" Target="../media/image44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sv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Relationship Id="rId27" Type="http://schemas.openxmlformats.org/officeDocument/2006/relationships/image" Target="../media/image39.png"/><Relationship Id="rId30" Type="http://schemas.openxmlformats.org/officeDocument/2006/relationships/image" Target="../media/image42.svg"/><Relationship Id="rId8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4.png"/><Relationship Id="rId5" Type="http://schemas.openxmlformats.org/officeDocument/2006/relationships/image" Target="../media/image54.pn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69CA1E-0C68-4B67-E523-1F6300030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Erfaringar</a:t>
            </a:r>
            <a:r>
              <a:rPr lang="nb-NO" dirty="0"/>
              <a:t> med </a:t>
            </a:r>
            <a:r>
              <a:rPr lang="nb-NO" dirty="0" err="1"/>
              <a:t>innbyggarappen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B4406D-AA21-DB2A-5FF2-E83C3DD53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Sunnfjord kommune, Anette Sollid</a:t>
            </a:r>
            <a:endParaRPr lang="nn-NO" dirty="0"/>
          </a:p>
        </p:txBody>
      </p:sp>
      <p:pic>
        <p:nvPicPr>
          <p:cNvPr id="7" name="Bilde 6" descr="Et bilde som inneholder klær, tegnefilm, stående, Bukser&#10;&#10;KI-generert innhold kan være feil.">
            <a:extLst>
              <a:ext uri="{FF2B5EF4-FFF2-40B4-BE49-F238E27FC236}">
                <a16:creationId xmlns:a16="http://schemas.microsoft.com/office/drawing/2014/main" id="{89D1AC1D-16F0-2C41-D7A9-FB8CE6E2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09" y="1485359"/>
            <a:ext cx="2053911" cy="4353759"/>
          </a:xfrm>
          <a:prstGeom prst="rect">
            <a:avLst/>
          </a:prstGeom>
        </p:spPr>
      </p:pic>
      <p:pic>
        <p:nvPicPr>
          <p:cNvPr id="5" name="Bilde 4" descr="Et bilde som inneholder tekst, skjermbilde, Menneskeansikt, Nettsted&#10;&#10;KI-generert innhold kan være feil.">
            <a:extLst>
              <a:ext uri="{FF2B5EF4-FFF2-40B4-BE49-F238E27FC236}">
                <a16:creationId xmlns:a16="http://schemas.microsoft.com/office/drawing/2014/main" id="{B59061BB-D4BA-FD73-4ECE-25A799674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000">
            <a:off x="8923438" y="1348859"/>
            <a:ext cx="1577183" cy="3429000"/>
          </a:xfrm>
          <a:prstGeom prst="round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Bilde 8" descr="Et bilde som inneholder klær, stående, tegnefilm, Bukser&#10;&#10;KI-generert innhold kan være feil.">
            <a:extLst>
              <a:ext uri="{FF2B5EF4-FFF2-40B4-BE49-F238E27FC236}">
                <a16:creationId xmlns:a16="http://schemas.microsoft.com/office/drawing/2014/main" id="{F6D9EF62-8348-48E4-184D-38170B06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91" y="1436509"/>
            <a:ext cx="2577878" cy="4451457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DD35CB76-90F7-C80A-9687-2675DCA83B2E}"/>
              </a:ext>
            </a:extLst>
          </p:cNvPr>
          <p:cNvSpPr txBox="1">
            <a:spLocks/>
          </p:cNvSpPr>
          <p:nvPr/>
        </p:nvSpPr>
        <p:spPr>
          <a:xfrm>
            <a:off x="10142595" y="6485034"/>
            <a:ext cx="2206722" cy="200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dirty="0" err="1"/>
              <a:t>Illustrasjonar</a:t>
            </a:r>
            <a:r>
              <a:rPr lang="nb-NO" sz="1050" dirty="0"/>
              <a:t>: </a:t>
            </a:r>
            <a:r>
              <a:rPr lang="nb-NO" sz="1050" dirty="0" err="1"/>
              <a:t>Gregoy</a:t>
            </a:r>
            <a:r>
              <a:rPr lang="nb-NO" sz="1050" dirty="0"/>
              <a:t> Idehen</a:t>
            </a:r>
            <a:endParaRPr lang="nn-NO" sz="1050" dirty="0"/>
          </a:p>
        </p:txBody>
      </p:sp>
    </p:spTree>
    <p:extLst>
      <p:ext uri="{BB962C8B-B14F-4D97-AF65-F5344CB8AC3E}">
        <p14:creationId xmlns:p14="http://schemas.microsoft.com/office/powerpoint/2010/main" val="27124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671612-55C5-20C2-01F4-FC33035A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94" y="363726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Sunnfjord </a:t>
            </a:r>
            <a:r>
              <a:rPr lang="nb-NO" b="1" dirty="0">
                <a:solidFill>
                  <a:schemeClr val="tx1"/>
                </a:solidFill>
              </a:rPr>
              <a:t>før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innbyggarappen</a:t>
            </a:r>
            <a:endParaRPr lang="nn-NO" dirty="0">
              <a:solidFill>
                <a:schemeClr val="tx1"/>
              </a:solidFill>
            </a:endParaRPr>
          </a:p>
        </p:txBody>
      </p:sp>
      <p:pic>
        <p:nvPicPr>
          <p:cNvPr id="6" name="Bilde 5" descr="Et bilde som inneholder klær, tegnefilm, tegning, sko&#10;&#10;KI-generert innhold kan være feil.">
            <a:extLst>
              <a:ext uri="{FF2B5EF4-FFF2-40B4-BE49-F238E27FC236}">
                <a16:creationId xmlns:a16="http://schemas.microsoft.com/office/drawing/2014/main" id="{DB9537CE-E9F5-24C9-BC6C-408F248C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402" y="3350342"/>
            <a:ext cx="1143000" cy="272491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110B3DD-3B8C-AE0A-DF0D-C31723820F53}"/>
              </a:ext>
            </a:extLst>
          </p:cNvPr>
          <p:cNvSpPr txBox="1"/>
          <p:nvPr/>
        </p:nvSpPr>
        <p:spPr>
          <a:xfrm>
            <a:off x="641265" y="241565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70 </a:t>
            </a:r>
            <a:r>
              <a:rPr lang="nb-NO" sz="1400" dirty="0" err="1"/>
              <a:t>profilar</a:t>
            </a:r>
            <a:r>
              <a:rPr lang="nb-NO" sz="1400" dirty="0"/>
              <a:t> i sosiale </a:t>
            </a:r>
            <a:r>
              <a:rPr lang="nb-NO" sz="1400" dirty="0" err="1"/>
              <a:t>kanalar</a:t>
            </a:r>
            <a:endParaRPr lang="nn-NO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5389C11-E9E4-F229-5B60-1D0E1846745D}"/>
              </a:ext>
            </a:extLst>
          </p:cNvPr>
          <p:cNvSpPr txBox="1"/>
          <p:nvPr/>
        </p:nvSpPr>
        <p:spPr>
          <a:xfrm>
            <a:off x="681693" y="1664557"/>
            <a:ext cx="193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Høg risiko for personvern</a:t>
            </a:r>
            <a:endParaRPr lang="nn-NO" sz="2000" b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7C96D97-CCCA-621F-BF94-8C727B91C1C0}"/>
              </a:ext>
            </a:extLst>
          </p:cNvPr>
          <p:cNvSpPr txBox="1"/>
          <p:nvPr/>
        </p:nvSpPr>
        <p:spPr>
          <a:xfrm>
            <a:off x="3339838" y="3936020"/>
            <a:ext cx="175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Lite effektivt og dyrt</a:t>
            </a:r>
            <a:endParaRPr lang="nn-NO" sz="20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423AD9-4881-A9CF-523A-576FA6106938}"/>
              </a:ext>
            </a:extLst>
          </p:cNvPr>
          <p:cNvSpPr txBox="1"/>
          <p:nvPr/>
        </p:nvSpPr>
        <p:spPr>
          <a:xfrm>
            <a:off x="6537613" y="1664557"/>
            <a:ext cx="219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Frustrasjon hos </a:t>
            </a:r>
            <a:r>
              <a:rPr lang="nb-NO" sz="2000" b="1" dirty="0" err="1"/>
              <a:t>innbyggaren</a:t>
            </a:r>
            <a:endParaRPr lang="nn-NO" sz="2000" b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20C58C0-06A6-8313-EA12-221DCE86CBD5}"/>
              </a:ext>
            </a:extLst>
          </p:cNvPr>
          <p:cNvSpPr txBox="1"/>
          <p:nvPr/>
        </p:nvSpPr>
        <p:spPr>
          <a:xfrm>
            <a:off x="3346681" y="4712801"/>
            <a:ext cx="20017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Avisannonser som ingen ser</a:t>
            </a:r>
          </a:p>
          <a:p>
            <a:endParaRPr lang="nb-NO" sz="1400" dirty="0"/>
          </a:p>
          <a:p>
            <a:r>
              <a:rPr lang="nb-NO" sz="1400" dirty="0"/>
              <a:t>Ringe sentralbord når kunne ha hjelpe seg </a:t>
            </a:r>
            <a:r>
              <a:rPr lang="nb-NO" sz="1400" dirty="0" err="1"/>
              <a:t>sjølv</a:t>
            </a:r>
            <a:endParaRPr lang="nb-NO" sz="1400" dirty="0"/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6DCCBAF-73E4-C7F6-028B-C797BA65D6C7}"/>
              </a:ext>
            </a:extLst>
          </p:cNvPr>
          <p:cNvSpPr txBox="1"/>
          <p:nvPr/>
        </p:nvSpPr>
        <p:spPr>
          <a:xfrm>
            <a:off x="6568439" y="2475519"/>
            <a:ext cx="17539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Aktivitetar</a:t>
            </a:r>
            <a:r>
              <a:rPr lang="nb-NO" sz="1400" dirty="0"/>
              <a:t> </a:t>
            </a:r>
            <a:r>
              <a:rPr lang="nb-NO" sz="1400" dirty="0" err="1"/>
              <a:t>spreidd</a:t>
            </a:r>
            <a:r>
              <a:rPr lang="nb-NO" sz="1400" dirty="0"/>
              <a:t> rundt på mange plattformer</a:t>
            </a:r>
          </a:p>
          <a:p>
            <a:endParaRPr lang="nb-NO" sz="1400" dirty="0"/>
          </a:p>
          <a:p>
            <a:r>
              <a:rPr lang="nb-NO" sz="1400" dirty="0" err="1"/>
              <a:t>Algoritmane</a:t>
            </a:r>
            <a:r>
              <a:rPr lang="nb-NO" sz="1400" dirty="0"/>
              <a:t> deler </a:t>
            </a:r>
            <a:r>
              <a:rPr lang="nb-NO" sz="1400" dirty="0" err="1"/>
              <a:t>ikkje</a:t>
            </a:r>
            <a:r>
              <a:rPr lang="nb-NO" sz="1400" dirty="0"/>
              <a:t> kommunen sitt  </a:t>
            </a:r>
            <a:r>
              <a:rPr lang="nb-NO" sz="1400" dirty="0" err="1"/>
              <a:t>innhald</a:t>
            </a:r>
            <a:r>
              <a:rPr lang="nb-NO" sz="1400" dirty="0"/>
              <a:t> i sosiale </a:t>
            </a:r>
            <a:r>
              <a:rPr lang="nb-NO" sz="1400" dirty="0" err="1"/>
              <a:t>kanalar</a:t>
            </a:r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5000 sider på nettsida gir </a:t>
            </a:r>
            <a:r>
              <a:rPr lang="nb-NO" sz="1400" dirty="0" err="1"/>
              <a:t>mykje</a:t>
            </a:r>
            <a:r>
              <a:rPr lang="nb-NO" sz="1400" dirty="0"/>
              <a:t> irrelevant informasjon å leite i</a:t>
            </a:r>
          </a:p>
          <a:p>
            <a:endParaRPr lang="nb-NO" dirty="0"/>
          </a:p>
          <a:p>
            <a:endParaRPr lang="nn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E425010-D735-6D5C-8201-2A4098119245}"/>
              </a:ext>
            </a:extLst>
          </p:cNvPr>
          <p:cNvSpPr txBox="1"/>
          <p:nvPr/>
        </p:nvSpPr>
        <p:spPr>
          <a:xfrm>
            <a:off x="9380699" y="1631433"/>
            <a:ext cx="240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Bekymring for </a:t>
            </a:r>
            <a:r>
              <a:rPr lang="nb-NO" sz="2000" b="1" dirty="0" err="1"/>
              <a:t>nokre</a:t>
            </a:r>
            <a:r>
              <a:rPr lang="nb-NO" sz="2000" b="1" dirty="0"/>
              <a:t> målgrupper</a:t>
            </a:r>
            <a:endParaRPr lang="nn-NO" sz="2000" b="1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B68D06-4EA4-FE19-2D32-2E7E6908F939}"/>
              </a:ext>
            </a:extLst>
          </p:cNvPr>
          <p:cNvSpPr txBox="1"/>
          <p:nvPr/>
        </p:nvSpPr>
        <p:spPr>
          <a:xfrm>
            <a:off x="9400029" y="2475519"/>
            <a:ext cx="20017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Ungdom og senior har </a:t>
            </a:r>
            <a:r>
              <a:rPr lang="nb-NO" sz="1400" dirty="0" err="1"/>
              <a:t>særskilde</a:t>
            </a:r>
            <a:r>
              <a:rPr lang="nb-NO" sz="1400" dirty="0"/>
              <a:t> behov</a:t>
            </a:r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pic>
        <p:nvPicPr>
          <p:cNvPr id="16" name="Bilde 15" descr="Et bilde som inneholder tegning, klær, tegnefilm, Barnekunst&#10;&#10;KI-generert innhold kan være feil.">
            <a:extLst>
              <a:ext uri="{FF2B5EF4-FFF2-40B4-BE49-F238E27FC236}">
                <a16:creationId xmlns:a16="http://schemas.microsoft.com/office/drawing/2014/main" id="{3E169512-BC61-10DD-F64A-5725D6AF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45" y="3212552"/>
            <a:ext cx="920871" cy="2862708"/>
          </a:xfrm>
          <a:prstGeom prst="rect">
            <a:avLst/>
          </a:prstGeom>
        </p:spPr>
      </p:pic>
      <p:pic>
        <p:nvPicPr>
          <p:cNvPr id="18" name="Bilde 17" descr="Et bilde som inneholder illustrasjon, tegnefilm&#10;&#10;KI-generert innhold kan være feil.">
            <a:extLst>
              <a:ext uri="{FF2B5EF4-FFF2-40B4-BE49-F238E27FC236}">
                <a16:creationId xmlns:a16="http://schemas.microsoft.com/office/drawing/2014/main" id="{07908C12-FD3D-5897-DDA0-DD66D502E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43" y="1616386"/>
            <a:ext cx="2516379" cy="19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63C17-8839-7B46-B42D-2D4DEA20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kstSylinder 89">
            <a:extLst>
              <a:ext uri="{FF2B5EF4-FFF2-40B4-BE49-F238E27FC236}">
                <a16:creationId xmlns:a16="http://schemas.microsoft.com/office/drawing/2014/main" id="{59176927-3E2A-ED9C-6EB3-AA033FCC0946}"/>
              </a:ext>
            </a:extLst>
          </p:cNvPr>
          <p:cNvSpPr txBox="1"/>
          <p:nvPr/>
        </p:nvSpPr>
        <p:spPr>
          <a:xfrm>
            <a:off x="4417201" y="4750298"/>
            <a:ext cx="2589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Lansering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Internt – privat og profesjonell bruk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eksisterande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brukarar av andre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ungdom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innbyggar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generelt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lag og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organisasjonar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n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902BEAA-9494-FC9F-FF16-1B3B3109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41876" y="7215470"/>
            <a:ext cx="6713685" cy="3774181"/>
          </a:xfrm>
          <a:prstGeom prst="rect">
            <a:avLst/>
          </a:prstGeom>
        </p:spPr>
      </p:pic>
      <p:pic>
        <p:nvPicPr>
          <p:cNvPr id="10" name="Grafikk 9" descr="Barn med heldekkende fyll">
            <a:extLst>
              <a:ext uri="{FF2B5EF4-FFF2-40B4-BE49-F238E27FC236}">
                <a16:creationId xmlns:a16="http://schemas.microsoft.com/office/drawing/2014/main" id="{3FA98D6D-784D-7A90-C221-A5CF8F1DA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53783" y="2788015"/>
            <a:ext cx="914400" cy="914400"/>
          </a:xfrm>
          <a:prstGeom prst="rect">
            <a:avLst/>
          </a:prstGeom>
        </p:spPr>
      </p:pic>
      <p:pic>
        <p:nvPicPr>
          <p:cNvPr id="12" name="Grafikk 11" descr="Barn med ballong med heldekkende fyll">
            <a:extLst>
              <a:ext uri="{FF2B5EF4-FFF2-40B4-BE49-F238E27FC236}">
                <a16:creationId xmlns:a16="http://schemas.microsoft.com/office/drawing/2014/main" id="{83079B30-86E6-E3CF-AC6D-02E52248B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1087" y="4499287"/>
            <a:ext cx="827808" cy="827808"/>
          </a:xfrm>
          <a:prstGeom prst="rect">
            <a:avLst/>
          </a:prstGeom>
        </p:spPr>
      </p:pic>
      <p:pic>
        <p:nvPicPr>
          <p:cNvPr id="14" name="Grafikk 13" descr="Dokument med heldekkende fyll">
            <a:extLst>
              <a:ext uri="{FF2B5EF4-FFF2-40B4-BE49-F238E27FC236}">
                <a16:creationId xmlns:a16="http://schemas.microsoft.com/office/drawing/2014/main" id="{06467274-F3AC-D3A5-1822-8409B4EC9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46882" y="4321921"/>
            <a:ext cx="602673" cy="602673"/>
          </a:xfrm>
          <a:prstGeom prst="rect">
            <a:avLst/>
          </a:prstGeom>
        </p:spPr>
      </p:pic>
      <p:sp>
        <p:nvSpPr>
          <p:cNvPr id="33" name="Bindepunkt 32">
            <a:extLst>
              <a:ext uri="{FF2B5EF4-FFF2-40B4-BE49-F238E27FC236}">
                <a16:creationId xmlns:a16="http://schemas.microsoft.com/office/drawing/2014/main" id="{D71FE6D6-077A-5CEF-DD47-00CAEA2234AE}"/>
              </a:ext>
            </a:extLst>
          </p:cNvPr>
          <p:cNvSpPr/>
          <p:nvPr/>
        </p:nvSpPr>
        <p:spPr>
          <a:xfrm>
            <a:off x="3980955" y="4913191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BD85B628-8D29-2B23-0613-3B222D48CBF9}"/>
              </a:ext>
            </a:extLst>
          </p:cNvPr>
          <p:cNvCxnSpPr>
            <a:cxnSpLocks/>
          </p:cNvCxnSpPr>
          <p:nvPr/>
        </p:nvCxnSpPr>
        <p:spPr>
          <a:xfrm>
            <a:off x="10178691" y="5071003"/>
            <a:ext cx="542087" cy="55676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AE057F6C-8CC9-6D83-467A-7106D2735024}"/>
              </a:ext>
            </a:extLst>
          </p:cNvPr>
          <p:cNvCxnSpPr>
            <a:cxnSpLocks/>
          </p:cNvCxnSpPr>
          <p:nvPr/>
        </p:nvCxnSpPr>
        <p:spPr>
          <a:xfrm>
            <a:off x="7496385" y="4490512"/>
            <a:ext cx="542087" cy="55676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3402B5C1-6FCF-DCC0-74B7-FD63291F2112}"/>
              </a:ext>
            </a:extLst>
          </p:cNvPr>
          <p:cNvCxnSpPr>
            <a:cxnSpLocks/>
          </p:cNvCxnSpPr>
          <p:nvPr/>
        </p:nvCxnSpPr>
        <p:spPr>
          <a:xfrm flipH="1">
            <a:off x="10178691" y="4598600"/>
            <a:ext cx="486806" cy="48273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>
            <a:extLst>
              <a:ext uri="{FF2B5EF4-FFF2-40B4-BE49-F238E27FC236}">
                <a16:creationId xmlns:a16="http://schemas.microsoft.com/office/drawing/2014/main" id="{FB23E10F-9BE4-78FC-3086-C1B411AB2DDB}"/>
              </a:ext>
            </a:extLst>
          </p:cNvPr>
          <p:cNvCxnSpPr>
            <a:cxnSpLocks/>
          </p:cNvCxnSpPr>
          <p:nvPr/>
        </p:nvCxnSpPr>
        <p:spPr>
          <a:xfrm flipH="1">
            <a:off x="4096878" y="4451698"/>
            <a:ext cx="486806" cy="48273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EC9DF186-1992-DDB0-8A59-6B5121046A96}"/>
              </a:ext>
            </a:extLst>
          </p:cNvPr>
          <p:cNvCxnSpPr>
            <a:cxnSpLocks/>
          </p:cNvCxnSpPr>
          <p:nvPr/>
        </p:nvCxnSpPr>
        <p:spPr>
          <a:xfrm>
            <a:off x="10162847" y="5075556"/>
            <a:ext cx="793527" cy="4706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9F9CCB18-B172-7085-EAF6-61AD0C9B5414}"/>
              </a:ext>
            </a:extLst>
          </p:cNvPr>
          <p:cNvCxnSpPr>
            <a:cxnSpLocks/>
          </p:cNvCxnSpPr>
          <p:nvPr/>
        </p:nvCxnSpPr>
        <p:spPr>
          <a:xfrm flipV="1">
            <a:off x="971811" y="4989895"/>
            <a:ext cx="3009144" cy="28172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D859FD36-65DF-F29E-1AA0-0547FC2E45E6}"/>
              </a:ext>
            </a:extLst>
          </p:cNvPr>
          <p:cNvCxnSpPr>
            <a:cxnSpLocks/>
          </p:cNvCxnSpPr>
          <p:nvPr/>
        </p:nvCxnSpPr>
        <p:spPr>
          <a:xfrm flipV="1">
            <a:off x="8102379" y="5071003"/>
            <a:ext cx="1996386" cy="6906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indepunkt 60">
            <a:extLst>
              <a:ext uri="{FF2B5EF4-FFF2-40B4-BE49-F238E27FC236}">
                <a16:creationId xmlns:a16="http://schemas.microsoft.com/office/drawing/2014/main" id="{EA939A37-F126-2E11-934B-C7E3AA90F0D0}"/>
              </a:ext>
            </a:extLst>
          </p:cNvPr>
          <p:cNvSpPr/>
          <p:nvPr/>
        </p:nvSpPr>
        <p:spPr>
          <a:xfrm>
            <a:off x="4523179" y="4398376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2" name="Bindepunkt 61">
            <a:extLst>
              <a:ext uri="{FF2B5EF4-FFF2-40B4-BE49-F238E27FC236}">
                <a16:creationId xmlns:a16="http://schemas.microsoft.com/office/drawing/2014/main" id="{ECD9E915-200D-412B-FDBA-D0E7F463540A}"/>
              </a:ext>
            </a:extLst>
          </p:cNvPr>
          <p:cNvSpPr/>
          <p:nvPr/>
        </p:nvSpPr>
        <p:spPr>
          <a:xfrm>
            <a:off x="7985688" y="5007420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5" name="Bindepunkt 64">
            <a:extLst>
              <a:ext uri="{FF2B5EF4-FFF2-40B4-BE49-F238E27FC236}">
                <a16:creationId xmlns:a16="http://schemas.microsoft.com/office/drawing/2014/main" id="{FCC85BD5-45DD-3FB4-9B51-661354CF54E7}"/>
              </a:ext>
            </a:extLst>
          </p:cNvPr>
          <p:cNvSpPr/>
          <p:nvPr/>
        </p:nvSpPr>
        <p:spPr>
          <a:xfrm>
            <a:off x="7388242" y="4398376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5E494CD5-B179-A465-36EB-C054D9D8EA6D}"/>
              </a:ext>
            </a:extLst>
          </p:cNvPr>
          <p:cNvSpPr txBox="1"/>
          <p:nvPr/>
        </p:nvSpPr>
        <p:spPr>
          <a:xfrm>
            <a:off x="937467" y="3147722"/>
            <a:ext cx="2589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Erkjenne problemet: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kommunedirektøren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kommunikasjonsteamet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tilsette</a:t>
            </a:r>
            <a:b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Grafikk 69" descr="Merke med heldekkende fyll">
            <a:extLst>
              <a:ext uri="{FF2B5EF4-FFF2-40B4-BE49-F238E27FC236}">
                <a16:creationId xmlns:a16="http://schemas.microsoft.com/office/drawing/2014/main" id="{22D824F8-6701-3476-4F46-F3A67CA993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352" y="1484728"/>
            <a:ext cx="423144" cy="423144"/>
          </a:xfrm>
          <a:prstGeom prst="rect">
            <a:avLst/>
          </a:prstGeom>
        </p:spPr>
      </p:pic>
      <p:sp>
        <p:nvSpPr>
          <p:cNvPr id="75" name="TekstSylinder 74">
            <a:extLst>
              <a:ext uri="{FF2B5EF4-FFF2-40B4-BE49-F238E27FC236}">
                <a16:creationId xmlns:a16="http://schemas.microsoft.com/office/drawing/2014/main" id="{C7625D18-2F80-1269-9FD6-9BAB1210885D}"/>
              </a:ext>
            </a:extLst>
          </p:cNvPr>
          <p:cNvSpPr txBox="1"/>
          <p:nvPr/>
        </p:nvSpPr>
        <p:spPr>
          <a:xfrm>
            <a:off x="7752001" y="2954380"/>
            <a:ext cx="2807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Velge leverandør: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sondere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marknaden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vurdere eigne behov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tilbodskonkurranse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offentleg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innkjøp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avtale</a:t>
            </a: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Grafikk 78" descr="Merke 4 med heldekkende fyll">
            <a:extLst>
              <a:ext uri="{FF2B5EF4-FFF2-40B4-BE49-F238E27FC236}">
                <a16:creationId xmlns:a16="http://schemas.microsoft.com/office/drawing/2014/main" id="{FB731EAD-78B1-1FB9-FA49-4CE4393C8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234" y="4445671"/>
            <a:ext cx="414781" cy="414781"/>
          </a:xfrm>
          <a:prstGeom prst="rect">
            <a:avLst/>
          </a:prstGeom>
        </p:spPr>
      </p:pic>
      <p:sp>
        <p:nvSpPr>
          <p:cNvPr id="80" name="TekstSylinder 79">
            <a:extLst>
              <a:ext uri="{FF2B5EF4-FFF2-40B4-BE49-F238E27FC236}">
                <a16:creationId xmlns:a16="http://schemas.microsoft.com/office/drawing/2014/main" id="{51DE77B1-B1F9-5616-EB26-1C04A8D441E9}"/>
              </a:ext>
            </a:extLst>
          </p:cNvPr>
          <p:cNvSpPr txBox="1"/>
          <p:nvPr/>
        </p:nvSpPr>
        <p:spPr>
          <a:xfrm>
            <a:off x="785213" y="5263722"/>
            <a:ext cx="258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Bygge appen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prioritere kva som er viktig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struktur og grafiske val</a:t>
            </a:r>
          </a:p>
          <a:p>
            <a:endParaRPr lang="nb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Rett linje 81">
            <a:extLst>
              <a:ext uri="{FF2B5EF4-FFF2-40B4-BE49-F238E27FC236}">
                <a16:creationId xmlns:a16="http://schemas.microsoft.com/office/drawing/2014/main" id="{437EE20F-1BB5-045C-2ED3-F37588E35FF9}"/>
              </a:ext>
            </a:extLst>
          </p:cNvPr>
          <p:cNvCxnSpPr>
            <a:cxnSpLocks/>
          </p:cNvCxnSpPr>
          <p:nvPr/>
        </p:nvCxnSpPr>
        <p:spPr>
          <a:xfrm flipH="1">
            <a:off x="662714" y="5071270"/>
            <a:ext cx="229154" cy="247624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Grafikk 87" descr="Merke 5 med heldekkende fyll">
            <a:extLst>
              <a:ext uri="{FF2B5EF4-FFF2-40B4-BE49-F238E27FC236}">
                <a16:creationId xmlns:a16="http://schemas.microsoft.com/office/drawing/2014/main" id="{CC1B93CC-FE4D-725C-2A32-DF69BC963C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51663" y="3817195"/>
            <a:ext cx="414781" cy="414781"/>
          </a:xfrm>
          <a:prstGeom prst="rect">
            <a:avLst/>
          </a:prstGeom>
        </p:spPr>
      </p:pic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DFD3E7E6-E123-D152-9873-7777BD30FE44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4661175" y="4445671"/>
            <a:ext cx="2727067" cy="9855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Bindepunkt 91">
            <a:extLst>
              <a:ext uri="{FF2B5EF4-FFF2-40B4-BE49-F238E27FC236}">
                <a16:creationId xmlns:a16="http://schemas.microsoft.com/office/drawing/2014/main" id="{A563E676-CA5C-3E7F-ED87-7C0D9164786C}"/>
              </a:ext>
            </a:extLst>
          </p:cNvPr>
          <p:cNvSpPr/>
          <p:nvPr/>
        </p:nvSpPr>
        <p:spPr>
          <a:xfrm>
            <a:off x="10098765" y="5020759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3" name="Bindepunkt 92">
            <a:extLst>
              <a:ext uri="{FF2B5EF4-FFF2-40B4-BE49-F238E27FC236}">
                <a16:creationId xmlns:a16="http://schemas.microsoft.com/office/drawing/2014/main" id="{9FA4C640-4C73-A0FD-BE89-63E5467A2EC8}"/>
              </a:ext>
            </a:extLst>
          </p:cNvPr>
          <p:cNvSpPr/>
          <p:nvPr/>
        </p:nvSpPr>
        <p:spPr>
          <a:xfrm>
            <a:off x="10653939" y="4483268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4" name="Bindepunkt 93">
            <a:extLst>
              <a:ext uri="{FF2B5EF4-FFF2-40B4-BE49-F238E27FC236}">
                <a16:creationId xmlns:a16="http://schemas.microsoft.com/office/drawing/2014/main" id="{A56B242B-2D8E-0F03-EFF5-03EA4FEF4BAB}"/>
              </a:ext>
            </a:extLst>
          </p:cNvPr>
          <p:cNvSpPr/>
          <p:nvPr/>
        </p:nvSpPr>
        <p:spPr>
          <a:xfrm>
            <a:off x="10697224" y="5554998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5" name="Bindepunkt 94">
            <a:extLst>
              <a:ext uri="{FF2B5EF4-FFF2-40B4-BE49-F238E27FC236}">
                <a16:creationId xmlns:a16="http://schemas.microsoft.com/office/drawing/2014/main" id="{B879E94E-19F5-4076-E28C-328DCB2303F8}"/>
              </a:ext>
            </a:extLst>
          </p:cNvPr>
          <p:cNvSpPr/>
          <p:nvPr/>
        </p:nvSpPr>
        <p:spPr>
          <a:xfrm>
            <a:off x="10990907" y="5018406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96" name="Grafikk 95" descr="Merke 6 med heldekkende fyll">
            <a:extLst>
              <a:ext uri="{FF2B5EF4-FFF2-40B4-BE49-F238E27FC236}">
                <a16:creationId xmlns:a16="http://schemas.microsoft.com/office/drawing/2014/main" id="{CE90F3FE-F9BA-534E-B65C-B583285F3B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24055" y="4473670"/>
            <a:ext cx="428550" cy="428550"/>
          </a:xfrm>
          <a:prstGeom prst="rect">
            <a:avLst/>
          </a:prstGeom>
        </p:spPr>
      </p:pic>
      <p:pic>
        <p:nvPicPr>
          <p:cNvPr id="9" name="Grafikk 8" descr="Kvinne med stav med heldekkende fyll">
            <a:extLst>
              <a:ext uri="{FF2B5EF4-FFF2-40B4-BE49-F238E27FC236}">
                <a16:creationId xmlns:a16="http://schemas.microsoft.com/office/drawing/2014/main" id="{0E8C4DD1-96FB-A20B-A752-C6A1A6608E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01623" y="5482672"/>
            <a:ext cx="638541" cy="638541"/>
          </a:xfrm>
          <a:prstGeom prst="rect">
            <a:avLst/>
          </a:prstGeom>
        </p:spPr>
      </p:pic>
      <p:pic>
        <p:nvPicPr>
          <p:cNvPr id="16" name="Grafikk 15" descr="Forvirret person med heldekkende fyll">
            <a:extLst>
              <a:ext uri="{FF2B5EF4-FFF2-40B4-BE49-F238E27FC236}">
                <a16:creationId xmlns:a16="http://schemas.microsoft.com/office/drawing/2014/main" id="{941CDA1F-0E05-AD31-13E0-5C92FDFE3E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97224" y="3918871"/>
            <a:ext cx="698202" cy="698202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956D716-256B-31F0-C0D9-BA9F7BB0A14B}"/>
              </a:ext>
            </a:extLst>
          </p:cNvPr>
          <p:cNvSpPr txBox="1"/>
          <p:nvPr/>
        </p:nvSpPr>
        <p:spPr>
          <a:xfrm>
            <a:off x="8076252" y="5412093"/>
            <a:ext cx="258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Følg opp:</a:t>
            </a:r>
          </a:p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Sjekk om vi har nådd målgruppene</a:t>
            </a:r>
          </a:p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Vurder andre tiltak om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ikkje</a:t>
            </a:r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631A1F1-8361-9B4A-6B37-ACC62A0A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58" y="204028"/>
            <a:ext cx="3932238" cy="954226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Prosess</a:t>
            </a:r>
            <a:endParaRPr lang="nn-NO" dirty="0">
              <a:solidFill>
                <a:schemeClr val="tx1"/>
              </a:solidFill>
            </a:endParaRPr>
          </a:p>
        </p:txBody>
      </p:sp>
      <p:pic>
        <p:nvPicPr>
          <p:cNvPr id="19" name="Grafikk 18" descr="Vimpel med heldekkende fyll">
            <a:extLst>
              <a:ext uri="{FF2B5EF4-FFF2-40B4-BE49-F238E27FC236}">
                <a16:creationId xmlns:a16="http://schemas.microsoft.com/office/drawing/2014/main" id="{FB780F45-82FA-0151-4765-DCB83E66BB9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55697" y="5216718"/>
            <a:ext cx="674612" cy="674612"/>
          </a:xfrm>
          <a:prstGeom prst="rect">
            <a:avLst/>
          </a:prstGeom>
        </p:spPr>
      </p:pic>
      <p:pic>
        <p:nvPicPr>
          <p:cNvPr id="21" name="Grafikk 20" descr="Smarttelefon med heldekkende fyll">
            <a:extLst>
              <a:ext uri="{FF2B5EF4-FFF2-40B4-BE49-F238E27FC236}">
                <a16:creationId xmlns:a16="http://schemas.microsoft.com/office/drawing/2014/main" id="{6BEFCB91-A1DE-B96C-7E19-5411049D75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642131" y="5166284"/>
            <a:ext cx="638091" cy="638091"/>
          </a:xfrm>
          <a:prstGeom prst="rect">
            <a:avLst/>
          </a:prstGeom>
        </p:spPr>
      </p:pic>
      <p:pic>
        <p:nvPicPr>
          <p:cNvPr id="23" name="Grafikk 22" descr="Merke 1 med heldekkende fyll">
            <a:extLst>
              <a:ext uri="{FF2B5EF4-FFF2-40B4-BE49-F238E27FC236}">
                <a16:creationId xmlns:a16="http://schemas.microsoft.com/office/drawing/2014/main" id="{C0A03CF9-E82A-FF31-2DAD-394C3A2CED1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85165" y="2085460"/>
            <a:ext cx="423144" cy="423144"/>
          </a:xfrm>
          <a:prstGeom prst="rect">
            <a:avLst/>
          </a:prstGeom>
        </p:spPr>
      </p:pic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4F6AED68-80C9-7788-EDE9-25DFBF48BB05}"/>
              </a:ext>
            </a:extLst>
          </p:cNvPr>
          <p:cNvCxnSpPr>
            <a:cxnSpLocks/>
          </p:cNvCxnSpPr>
          <p:nvPr/>
        </p:nvCxnSpPr>
        <p:spPr>
          <a:xfrm flipV="1">
            <a:off x="1177005" y="2778021"/>
            <a:ext cx="2908744" cy="49244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Bindepunkt 25">
            <a:extLst>
              <a:ext uri="{FF2B5EF4-FFF2-40B4-BE49-F238E27FC236}">
                <a16:creationId xmlns:a16="http://schemas.microsoft.com/office/drawing/2014/main" id="{0252E25A-4537-EE3C-EA18-EAB34648C7DA}"/>
              </a:ext>
            </a:extLst>
          </p:cNvPr>
          <p:cNvSpPr/>
          <p:nvPr/>
        </p:nvSpPr>
        <p:spPr>
          <a:xfrm>
            <a:off x="1054441" y="2776268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1" name="Bindepunkt 30">
            <a:extLst>
              <a:ext uri="{FF2B5EF4-FFF2-40B4-BE49-F238E27FC236}">
                <a16:creationId xmlns:a16="http://schemas.microsoft.com/office/drawing/2014/main" id="{B87B089C-1278-A61D-88B0-C4C33853E496}"/>
              </a:ext>
            </a:extLst>
          </p:cNvPr>
          <p:cNvSpPr/>
          <p:nvPr/>
        </p:nvSpPr>
        <p:spPr>
          <a:xfrm>
            <a:off x="4559053" y="2106645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2" name="Bindepunkt 31">
            <a:extLst>
              <a:ext uri="{FF2B5EF4-FFF2-40B4-BE49-F238E27FC236}">
                <a16:creationId xmlns:a16="http://schemas.microsoft.com/office/drawing/2014/main" id="{DF4A4FDC-6CE0-C47F-632E-1A93DAEC8D75}"/>
              </a:ext>
            </a:extLst>
          </p:cNvPr>
          <p:cNvSpPr/>
          <p:nvPr/>
        </p:nvSpPr>
        <p:spPr>
          <a:xfrm>
            <a:off x="10504193" y="2639606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C7CBAC1D-65C6-25C2-9341-AE628048D433}"/>
              </a:ext>
            </a:extLst>
          </p:cNvPr>
          <p:cNvCxnSpPr>
            <a:cxnSpLocks/>
          </p:cNvCxnSpPr>
          <p:nvPr/>
        </p:nvCxnSpPr>
        <p:spPr>
          <a:xfrm flipV="1">
            <a:off x="4679491" y="2126280"/>
            <a:ext cx="2343906" cy="8516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78C1D835-48DB-4600-7F87-D5325EC918B5}"/>
              </a:ext>
            </a:extLst>
          </p:cNvPr>
          <p:cNvCxnSpPr>
            <a:cxnSpLocks/>
          </p:cNvCxnSpPr>
          <p:nvPr/>
        </p:nvCxnSpPr>
        <p:spPr>
          <a:xfrm>
            <a:off x="7117199" y="2155513"/>
            <a:ext cx="542087" cy="55676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83557C6F-7AC9-4457-70CA-7EE16D873DAD}"/>
              </a:ext>
            </a:extLst>
          </p:cNvPr>
          <p:cNvCxnSpPr>
            <a:cxnSpLocks/>
          </p:cNvCxnSpPr>
          <p:nvPr/>
        </p:nvCxnSpPr>
        <p:spPr>
          <a:xfrm flipH="1">
            <a:off x="4091791" y="2214736"/>
            <a:ext cx="486806" cy="482739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8AEBA3CC-DA9F-9386-2BB7-5CCD628DFEAA}"/>
              </a:ext>
            </a:extLst>
          </p:cNvPr>
          <p:cNvCxnSpPr>
            <a:cxnSpLocks/>
          </p:cNvCxnSpPr>
          <p:nvPr/>
        </p:nvCxnSpPr>
        <p:spPr>
          <a:xfrm flipV="1">
            <a:off x="7737976" y="2705632"/>
            <a:ext cx="2783748" cy="44578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Bindepunkt 39">
            <a:extLst>
              <a:ext uri="{FF2B5EF4-FFF2-40B4-BE49-F238E27FC236}">
                <a16:creationId xmlns:a16="http://schemas.microsoft.com/office/drawing/2014/main" id="{22267947-F88B-AE8B-87C9-EB7B408D4018}"/>
              </a:ext>
            </a:extLst>
          </p:cNvPr>
          <p:cNvSpPr/>
          <p:nvPr/>
        </p:nvSpPr>
        <p:spPr>
          <a:xfrm>
            <a:off x="7023396" y="2069130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1" name="Bindepunkt 40">
            <a:extLst>
              <a:ext uri="{FF2B5EF4-FFF2-40B4-BE49-F238E27FC236}">
                <a16:creationId xmlns:a16="http://schemas.microsoft.com/office/drawing/2014/main" id="{363B8F28-66CA-8DF1-6B58-C9A30D86CA3B}"/>
              </a:ext>
            </a:extLst>
          </p:cNvPr>
          <p:cNvSpPr/>
          <p:nvPr/>
        </p:nvSpPr>
        <p:spPr>
          <a:xfrm>
            <a:off x="7634152" y="2684351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4" name="Bindepunkt 43">
            <a:extLst>
              <a:ext uri="{FF2B5EF4-FFF2-40B4-BE49-F238E27FC236}">
                <a16:creationId xmlns:a16="http://schemas.microsoft.com/office/drawing/2014/main" id="{8FB19670-83CC-3CE0-D12B-0E1F14F1967E}"/>
              </a:ext>
            </a:extLst>
          </p:cNvPr>
          <p:cNvSpPr/>
          <p:nvPr/>
        </p:nvSpPr>
        <p:spPr>
          <a:xfrm>
            <a:off x="4015667" y="2693060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23644152-B4A8-988D-D0EC-DFA9097E4F41}"/>
              </a:ext>
            </a:extLst>
          </p:cNvPr>
          <p:cNvSpPr txBox="1"/>
          <p:nvPr/>
        </p:nvSpPr>
        <p:spPr>
          <a:xfrm>
            <a:off x="4405997" y="2496530"/>
            <a:ext cx="234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Forankre:</a:t>
            </a:r>
          </a:p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Øvste leiing vedtar at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innbyggarapp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kan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vere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del av løysinga vår</a:t>
            </a:r>
          </a:p>
          <a:p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fikk 45" descr="Merke 3 med heldekkende fyll">
            <a:extLst>
              <a:ext uri="{FF2B5EF4-FFF2-40B4-BE49-F238E27FC236}">
                <a16:creationId xmlns:a16="http://schemas.microsoft.com/office/drawing/2014/main" id="{33031D3E-F4A2-DF77-438E-3BFFB6D477B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829341" y="2103976"/>
            <a:ext cx="424868" cy="424868"/>
          </a:xfrm>
          <a:prstGeom prst="rect">
            <a:avLst/>
          </a:prstGeom>
        </p:spPr>
      </p:pic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7472B8AB-709A-050C-EEED-9DF759B6474B}"/>
              </a:ext>
            </a:extLst>
          </p:cNvPr>
          <p:cNvCxnSpPr>
            <a:cxnSpLocks/>
          </p:cNvCxnSpPr>
          <p:nvPr/>
        </p:nvCxnSpPr>
        <p:spPr>
          <a:xfrm flipH="1">
            <a:off x="10584154" y="2386626"/>
            <a:ext cx="229154" cy="247624"/>
          </a:xfrm>
          <a:prstGeom prst="line">
            <a:avLst/>
          </a:prstGeom>
          <a:ln w="57150">
            <a:solidFill>
              <a:srgbClr val="A820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Grafikk 49" descr="Mynter med heldekkende fyll">
            <a:extLst>
              <a:ext uri="{FF2B5EF4-FFF2-40B4-BE49-F238E27FC236}">
                <a16:creationId xmlns:a16="http://schemas.microsoft.com/office/drawing/2014/main" id="{43F6AF5D-6B90-15C4-D5CD-AFD23877B39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97683" y="2912418"/>
            <a:ext cx="723857" cy="723857"/>
          </a:xfrm>
          <a:prstGeom prst="rect">
            <a:avLst/>
          </a:prstGeom>
        </p:spPr>
      </p:pic>
      <p:pic>
        <p:nvPicPr>
          <p:cNvPr id="58" name="Grafikk 57" descr="Bevurdere hunn med heldekkende fyll">
            <a:extLst>
              <a:ext uri="{FF2B5EF4-FFF2-40B4-BE49-F238E27FC236}">
                <a16:creationId xmlns:a16="http://schemas.microsoft.com/office/drawing/2014/main" id="{6C77AA3D-BFBE-1A0E-0848-DC1967BA738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757710" y="2478063"/>
            <a:ext cx="723857" cy="723857"/>
          </a:xfrm>
          <a:prstGeom prst="rect">
            <a:avLst/>
          </a:prstGeom>
        </p:spPr>
      </p:pic>
      <p:pic>
        <p:nvPicPr>
          <p:cNvPr id="67" name="Grafikk 66" descr="Gruppe idédugnad med heldekkende fyll">
            <a:extLst>
              <a:ext uri="{FF2B5EF4-FFF2-40B4-BE49-F238E27FC236}">
                <a16:creationId xmlns:a16="http://schemas.microsoft.com/office/drawing/2014/main" id="{71DBB8E8-8113-FF20-5B67-A8788BB54CF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48861" y="3050784"/>
            <a:ext cx="914400" cy="914400"/>
          </a:xfrm>
          <a:prstGeom prst="rect">
            <a:avLst/>
          </a:prstGeom>
        </p:spPr>
      </p:pic>
      <p:sp>
        <p:nvSpPr>
          <p:cNvPr id="8" name="Bindepunkt 7">
            <a:extLst>
              <a:ext uri="{FF2B5EF4-FFF2-40B4-BE49-F238E27FC236}">
                <a16:creationId xmlns:a16="http://schemas.microsoft.com/office/drawing/2014/main" id="{D5DA8279-04A7-2AB7-4335-DC9AAF3F5B99}"/>
              </a:ext>
            </a:extLst>
          </p:cNvPr>
          <p:cNvSpPr/>
          <p:nvPr/>
        </p:nvSpPr>
        <p:spPr>
          <a:xfrm>
            <a:off x="870548" y="4986863"/>
            <a:ext cx="110836" cy="1143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A820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445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e 28" descr="Et bilde som inneholder pattedyr, tegnefilm, gris, clip art&#10;&#10;KI-generert innhold kan være feil.">
            <a:extLst>
              <a:ext uri="{FF2B5EF4-FFF2-40B4-BE49-F238E27FC236}">
                <a16:creationId xmlns:a16="http://schemas.microsoft.com/office/drawing/2014/main" id="{6FAF07E8-47E8-0E1E-0BAB-5A4EC566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9" r="1"/>
          <a:stretch>
            <a:fillRect/>
          </a:stretch>
        </p:blipFill>
        <p:spPr>
          <a:xfrm flipH="1">
            <a:off x="8544628" y="2513440"/>
            <a:ext cx="3429691" cy="43833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A1A0CF3-930B-80DC-6A02-50BBE92D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2" y="175155"/>
            <a:ext cx="10672107" cy="1325563"/>
          </a:xfrm>
        </p:spPr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Viktig innhald for oss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84B989E-7AE6-F006-18F8-DE4BEEEB8EDF}"/>
              </a:ext>
            </a:extLst>
          </p:cNvPr>
          <p:cNvSpPr txBox="1"/>
          <p:nvPr/>
        </p:nvSpPr>
        <p:spPr>
          <a:xfrm>
            <a:off x="715372" y="1425784"/>
            <a:ext cx="193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Endring og utvikling</a:t>
            </a:r>
            <a:endParaRPr lang="nn-NO" sz="2000" b="1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5E94BD9-8CE2-0B90-9F8D-809840309D5A}"/>
              </a:ext>
            </a:extLst>
          </p:cNvPr>
          <p:cNvSpPr txBox="1"/>
          <p:nvPr/>
        </p:nvSpPr>
        <p:spPr>
          <a:xfrm>
            <a:off x="728364" y="210297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Informasjon og</a:t>
            </a:r>
          </a:p>
          <a:p>
            <a:r>
              <a:rPr lang="nb-NO" sz="1400" dirty="0"/>
              <a:t>aksept for </a:t>
            </a:r>
            <a:r>
              <a:rPr lang="nb-NO" sz="1400" dirty="0" err="1"/>
              <a:t>prioriteringar</a:t>
            </a:r>
            <a:endParaRPr lang="nn-NO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9DA67CD-B790-3407-C627-8D52FB647DC6}"/>
              </a:ext>
            </a:extLst>
          </p:cNvPr>
          <p:cNvSpPr txBox="1"/>
          <p:nvPr/>
        </p:nvSpPr>
        <p:spPr>
          <a:xfrm>
            <a:off x="3264808" y="1425784"/>
            <a:ext cx="193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Medverknad</a:t>
            </a:r>
            <a:endParaRPr lang="nn-NO" sz="2000" b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273D5A3-AF3F-C7DE-3AE7-70D31BD3E9A2}"/>
              </a:ext>
            </a:extLst>
          </p:cNvPr>
          <p:cNvSpPr txBox="1"/>
          <p:nvPr/>
        </p:nvSpPr>
        <p:spPr>
          <a:xfrm>
            <a:off x="3322787" y="1828562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Forstå kva </a:t>
            </a:r>
            <a:r>
              <a:rPr lang="nb-NO" sz="1400" dirty="0" err="1"/>
              <a:t>dei</a:t>
            </a:r>
            <a:r>
              <a:rPr lang="nb-NO" sz="1400" dirty="0"/>
              <a:t> kan </a:t>
            </a:r>
            <a:r>
              <a:rPr lang="nb-NO" sz="1400" dirty="0" err="1"/>
              <a:t>medverke</a:t>
            </a:r>
            <a:r>
              <a:rPr lang="nb-NO" sz="1400" dirty="0"/>
              <a:t> til</a:t>
            </a:r>
          </a:p>
          <a:p>
            <a:endParaRPr lang="nb-NO" sz="1400" dirty="0"/>
          </a:p>
          <a:p>
            <a:r>
              <a:rPr lang="nn-NO" sz="1400" dirty="0"/>
              <a:t>Senke terskelen for å medverke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21DCC4-7933-F8C0-8C88-A29525946423}"/>
              </a:ext>
            </a:extLst>
          </p:cNvPr>
          <p:cNvSpPr txBox="1"/>
          <p:nvPr/>
        </p:nvSpPr>
        <p:spPr>
          <a:xfrm>
            <a:off x="6484578" y="58531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Vere med på og </a:t>
            </a:r>
          </a:p>
          <a:p>
            <a:r>
              <a:rPr lang="nb-NO" sz="1400" dirty="0"/>
              <a:t>invitere inn</a:t>
            </a:r>
            <a:endParaRPr lang="nn-NO" sz="14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F06310-970E-3B83-DB45-970A707B7559}"/>
              </a:ext>
            </a:extLst>
          </p:cNvPr>
          <p:cNvSpPr txBox="1"/>
          <p:nvPr/>
        </p:nvSpPr>
        <p:spPr>
          <a:xfrm>
            <a:off x="8871995" y="186207"/>
            <a:ext cx="193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Beredskap</a:t>
            </a:r>
            <a:endParaRPr lang="nn-NO" sz="2000" b="1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51B9D99-B2C3-0DE0-94BE-0C1DC6F8D362}"/>
              </a:ext>
            </a:extLst>
          </p:cNvPr>
          <p:cNvSpPr txBox="1"/>
          <p:nvPr/>
        </p:nvSpPr>
        <p:spPr>
          <a:xfrm>
            <a:off x="6484578" y="186207"/>
            <a:ext cx="193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Aktivitetar</a:t>
            </a:r>
            <a:endParaRPr lang="nn-NO" sz="2000" b="1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3B2B60C-2932-E8B6-26B8-F90E7E0B73AD}"/>
              </a:ext>
            </a:extLst>
          </p:cNvPr>
          <p:cNvSpPr txBox="1"/>
          <p:nvPr/>
        </p:nvSpPr>
        <p:spPr>
          <a:xfrm>
            <a:off x="8914705" y="632547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Tips om  eigenberedskap</a:t>
            </a:r>
          </a:p>
          <a:p>
            <a:endParaRPr lang="nb-NO" sz="1400" dirty="0"/>
          </a:p>
          <a:p>
            <a:r>
              <a:rPr lang="nb-NO" sz="1400" dirty="0"/>
              <a:t>Kritisk informasjon ved små og større kriser </a:t>
            </a:r>
          </a:p>
          <a:p>
            <a:endParaRPr lang="nb-NO" sz="1400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123CE5A0-E96E-C010-59B4-2ACD82EEF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86188">
            <a:off x="9458937" y="2390290"/>
            <a:ext cx="1577183" cy="3429000"/>
          </a:xfrm>
          <a:prstGeom prst="round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1" name="Bilde 20" descr="Et bilde som inneholder klær, tegning, clip art, illustrasjon&#10;&#10;KI-generert innhold kan være feil.">
            <a:extLst>
              <a:ext uri="{FF2B5EF4-FFF2-40B4-BE49-F238E27FC236}">
                <a16:creationId xmlns:a16="http://schemas.microsoft.com/office/drawing/2014/main" id="{151F2234-A6D9-4848-4B4F-59FDB9096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6" y="1825894"/>
            <a:ext cx="1088356" cy="377432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C373CF6-1B6D-3FE9-53FB-6EDEA7AB9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58538">
            <a:off x="1012500" y="2705645"/>
            <a:ext cx="1577183" cy="3429000"/>
          </a:xfrm>
          <a:prstGeom prst="round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7" name="Bilde 26" descr="Et bilde som inneholder klær, stående, tegnefilm, ledd&#10;&#10;KI-generert innhold kan være feil.">
            <a:extLst>
              <a:ext uri="{FF2B5EF4-FFF2-40B4-BE49-F238E27FC236}">
                <a16:creationId xmlns:a16="http://schemas.microsoft.com/office/drawing/2014/main" id="{598CFC7D-9D5E-A92E-1C5D-EBD3A832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15" y="3317571"/>
            <a:ext cx="1503721" cy="336527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CE7F8EB-C30A-4A91-C122-06C544302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03840">
            <a:off x="5677487" y="2194117"/>
            <a:ext cx="1577183" cy="3429000"/>
          </a:xfrm>
          <a:prstGeom prst="round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31" name="Bilde 30" descr="Et bilde som inneholder klær, Bukser, stående, kunst&#10;&#10;KI-generert innhold kan være feil.">
            <a:extLst>
              <a:ext uri="{FF2B5EF4-FFF2-40B4-BE49-F238E27FC236}">
                <a16:creationId xmlns:a16="http://schemas.microsoft.com/office/drawing/2014/main" id="{835C91AB-1363-959F-0B1A-7ED145696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8033" y="3076523"/>
            <a:ext cx="1503722" cy="33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sirkel, måne, astronomi&#10;&#10;KI-generert innhold kan være feil.">
            <a:extLst>
              <a:ext uri="{FF2B5EF4-FFF2-40B4-BE49-F238E27FC236}">
                <a16:creationId xmlns:a16="http://schemas.microsoft.com/office/drawing/2014/main" id="{82E015C2-735F-FA6D-7274-E119D2688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3073">
            <a:off x="9664661" y="-420218"/>
            <a:ext cx="1486903" cy="174228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45C1A18-5B31-318F-5DE3-4D537265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21" y="-2374"/>
            <a:ext cx="10515600" cy="1325563"/>
          </a:xfrm>
        </p:spPr>
        <p:txBody>
          <a:bodyPr/>
          <a:lstStyle/>
          <a:p>
            <a:r>
              <a:rPr lang="nn-NO" dirty="0"/>
              <a:t>Samskape innhald</a:t>
            </a:r>
          </a:p>
        </p:txBody>
      </p:sp>
      <p:pic>
        <p:nvPicPr>
          <p:cNvPr id="4" name="Bilde 3" descr="Et bilde som inneholder tekst, datamaskin, plante, skjermbilde&#10;&#10;KI-generert innhold kan være feil.">
            <a:extLst>
              <a:ext uri="{FF2B5EF4-FFF2-40B4-BE49-F238E27FC236}">
                <a16:creationId xmlns:a16="http://schemas.microsoft.com/office/drawing/2014/main" id="{2EFB6B45-8129-44E1-9485-CEE1C9989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37" y="1355801"/>
            <a:ext cx="3539178" cy="5060798"/>
          </a:xfrm>
          <a:prstGeom prst="rect">
            <a:avLst/>
          </a:prstGeom>
        </p:spPr>
      </p:pic>
      <p:pic>
        <p:nvPicPr>
          <p:cNvPr id="6" name="Bilde 5" descr="Et bilde som inneholder tekst, skjermbilde&#10;&#10;KI-generert innhold kan være feil.">
            <a:extLst>
              <a:ext uri="{FF2B5EF4-FFF2-40B4-BE49-F238E27FC236}">
                <a16:creationId xmlns:a16="http://schemas.microsoft.com/office/drawing/2014/main" id="{FFA6B6CC-DE6C-38B4-F759-130B17C2C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557" y="1346276"/>
            <a:ext cx="4103806" cy="5060798"/>
          </a:xfrm>
          <a:prstGeom prst="rect">
            <a:avLst/>
          </a:prstGeom>
        </p:spPr>
      </p:pic>
      <p:pic>
        <p:nvPicPr>
          <p:cNvPr id="9" name="Bilde 8" descr="Et bilde som inneholder klær, sko, Dans, person&#10;&#10;KI-generert innhold kan være feil.">
            <a:extLst>
              <a:ext uri="{FF2B5EF4-FFF2-40B4-BE49-F238E27FC236}">
                <a16:creationId xmlns:a16="http://schemas.microsoft.com/office/drawing/2014/main" id="{BF7DAF97-4265-7C21-1833-61EAB327D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57" y="3622675"/>
            <a:ext cx="1254915" cy="3235325"/>
          </a:xfrm>
          <a:prstGeom prst="rect">
            <a:avLst/>
          </a:prstGeom>
        </p:spPr>
      </p:pic>
      <p:pic>
        <p:nvPicPr>
          <p:cNvPr id="11" name="Bilde 10" descr="Et bilde som inneholder klær, tegnefilm, messing, person&#10;&#10;KI-generert innhold kan være feil.">
            <a:extLst>
              <a:ext uri="{FF2B5EF4-FFF2-40B4-BE49-F238E27FC236}">
                <a16:creationId xmlns:a16="http://schemas.microsoft.com/office/drawing/2014/main" id="{3584ADFB-FB3D-F4C6-328F-B10694E50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278" y="2518251"/>
            <a:ext cx="1486903" cy="333756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8DABB0F-6F34-0D3D-AFE9-212D13D3E1A7}"/>
              </a:ext>
            </a:extLst>
          </p:cNvPr>
          <p:cNvSpPr txBox="1"/>
          <p:nvPr/>
        </p:nvSpPr>
        <p:spPr>
          <a:xfrm>
            <a:off x="9866709" y="118442"/>
            <a:ext cx="2021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/>
              <a:t>Aktørar</a:t>
            </a:r>
            <a:endParaRPr lang="nb-NO" sz="1400" b="1" dirty="0"/>
          </a:p>
          <a:p>
            <a:r>
              <a:rPr lang="nb-NO" sz="1400" dirty="0"/>
              <a:t>50 i samfunn</a:t>
            </a:r>
          </a:p>
          <a:p>
            <a:r>
              <a:rPr lang="nb-NO" sz="1400" dirty="0"/>
              <a:t>80 i kalender</a:t>
            </a:r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pic>
        <p:nvPicPr>
          <p:cNvPr id="14" name="Bilde 13" descr="Et bilde som inneholder tegnefilm, klær, clip art, tegning&#10;&#10;KI-generert innhold kan være feil.">
            <a:extLst>
              <a:ext uri="{FF2B5EF4-FFF2-40B4-BE49-F238E27FC236}">
                <a16:creationId xmlns:a16="http://schemas.microsoft.com/office/drawing/2014/main" id="{D84A4BC0-B7C1-F604-2077-9E0CDCA50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1" y="1999038"/>
            <a:ext cx="1141748" cy="298131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A9E347-E58E-426B-59EA-BE04C8776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13000">
            <a:off x="4557245" y="1604738"/>
            <a:ext cx="1577183" cy="3429000"/>
          </a:xfrm>
          <a:prstGeom prst="round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BF75308-874C-6242-D687-46749B67066B}"/>
              </a:ext>
            </a:extLst>
          </p:cNvPr>
          <p:cNvSpPr txBox="1"/>
          <p:nvPr/>
        </p:nvSpPr>
        <p:spPr>
          <a:xfrm>
            <a:off x="4158262" y="5425924"/>
            <a:ext cx="18159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Kommunalt prosjekt</a:t>
            </a:r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cxnSp>
        <p:nvCxnSpPr>
          <p:cNvPr id="20" name="Kobling: buet 19">
            <a:extLst>
              <a:ext uri="{FF2B5EF4-FFF2-40B4-BE49-F238E27FC236}">
                <a16:creationId xmlns:a16="http://schemas.microsoft.com/office/drawing/2014/main" id="{20D42885-B9C7-CB59-8245-983A0C772ACF}"/>
              </a:ext>
            </a:extLst>
          </p:cNvPr>
          <p:cNvCxnSpPr>
            <a:cxnSpLocks/>
          </p:cNvCxnSpPr>
          <p:nvPr/>
        </p:nvCxnSpPr>
        <p:spPr>
          <a:xfrm rot="10800000">
            <a:off x="4397633" y="4980350"/>
            <a:ext cx="336779" cy="335089"/>
          </a:xfrm>
          <a:prstGeom prst="curvedConnector3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C09AC8DE-3AB1-BFC4-7234-83FE7408735F}"/>
              </a:ext>
            </a:extLst>
          </p:cNvPr>
          <p:cNvSpPr txBox="1"/>
          <p:nvPr/>
        </p:nvSpPr>
        <p:spPr>
          <a:xfrm>
            <a:off x="5653122" y="6075336"/>
            <a:ext cx="18159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Skulemusikken</a:t>
            </a:r>
            <a:endParaRPr lang="nb-NO" sz="1400" dirty="0"/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8B340A9-5A39-0787-526C-FF8B0035AD8E}"/>
              </a:ext>
            </a:extLst>
          </p:cNvPr>
          <p:cNvSpPr txBox="1"/>
          <p:nvPr/>
        </p:nvSpPr>
        <p:spPr>
          <a:xfrm>
            <a:off x="5905682" y="1255875"/>
            <a:ext cx="18159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Nærmiljøråd</a:t>
            </a:r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cxnSp>
        <p:nvCxnSpPr>
          <p:cNvPr id="24" name="Kobling: buet 23">
            <a:extLst>
              <a:ext uri="{FF2B5EF4-FFF2-40B4-BE49-F238E27FC236}">
                <a16:creationId xmlns:a16="http://schemas.microsoft.com/office/drawing/2014/main" id="{F40B7281-3833-BAAB-5173-2D61801DC6A3}"/>
              </a:ext>
            </a:extLst>
          </p:cNvPr>
          <p:cNvCxnSpPr>
            <a:cxnSpLocks/>
          </p:cNvCxnSpPr>
          <p:nvPr/>
        </p:nvCxnSpPr>
        <p:spPr>
          <a:xfrm flipV="1">
            <a:off x="7107155" y="6101979"/>
            <a:ext cx="489745" cy="177367"/>
          </a:xfrm>
          <a:prstGeom prst="curvedConnector3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bling: buet 25">
            <a:extLst>
              <a:ext uri="{FF2B5EF4-FFF2-40B4-BE49-F238E27FC236}">
                <a16:creationId xmlns:a16="http://schemas.microsoft.com/office/drawing/2014/main" id="{A378801B-B6F2-8CC5-E21A-8D115D03A116}"/>
              </a:ext>
            </a:extLst>
          </p:cNvPr>
          <p:cNvCxnSpPr>
            <a:cxnSpLocks/>
          </p:cNvCxnSpPr>
          <p:nvPr/>
        </p:nvCxnSpPr>
        <p:spPr>
          <a:xfrm rot="5400000">
            <a:off x="5791015" y="1584801"/>
            <a:ext cx="366471" cy="338030"/>
          </a:xfrm>
          <a:prstGeom prst="curvedConnector3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1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52106-97FA-67E7-45CA-73F5275D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14" y="350176"/>
            <a:ext cx="5888296" cy="1325563"/>
          </a:xfrm>
        </p:spPr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Særskilde</a:t>
            </a:r>
            <a:r>
              <a:rPr lang="nn-NO" dirty="0"/>
              <a:t> </a:t>
            </a:r>
            <a:r>
              <a:rPr lang="nn-NO" dirty="0">
                <a:solidFill>
                  <a:schemeClr val="tx1"/>
                </a:solidFill>
              </a:rPr>
              <a:t>målgrupper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A54376-ECBD-483D-3726-EAE2A3E9E1E8}"/>
              </a:ext>
            </a:extLst>
          </p:cNvPr>
          <p:cNvSpPr txBox="1"/>
          <p:nvPr/>
        </p:nvSpPr>
        <p:spPr>
          <a:xfrm>
            <a:off x="465014" y="2108752"/>
            <a:ext cx="122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Ungdom</a:t>
            </a:r>
            <a:endParaRPr lang="nn-NO" sz="2000" b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D0EFBCA-2AA1-E9F7-FD06-1074B86B2855}"/>
              </a:ext>
            </a:extLst>
          </p:cNvPr>
          <p:cNvSpPr txBox="1"/>
          <p:nvPr/>
        </p:nvSpPr>
        <p:spPr>
          <a:xfrm>
            <a:off x="10078653" y="1984057"/>
            <a:ext cx="193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Senior</a:t>
            </a:r>
            <a:endParaRPr lang="nn-NO" sz="2000" b="1" dirty="0"/>
          </a:p>
        </p:txBody>
      </p:sp>
      <p:pic>
        <p:nvPicPr>
          <p:cNvPr id="6" name="Bilde 5" descr="Et bilde som inneholder sko, klær, clip art, illustrasjon&#10;&#10;KI-generert innhold kan være feil.">
            <a:extLst>
              <a:ext uri="{FF2B5EF4-FFF2-40B4-BE49-F238E27FC236}">
                <a16:creationId xmlns:a16="http://schemas.microsoft.com/office/drawing/2014/main" id="{0F38AC56-7A59-E746-CC4F-91D4F395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3181104"/>
            <a:ext cx="1286088" cy="3159125"/>
          </a:xfrm>
          <a:prstGeom prst="rect">
            <a:avLst/>
          </a:prstGeom>
        </p:spPr>
      </p:pic>
      <p:pic>
        <p:nvPicPr>
          <p:cNvPr id="10" name="Bilde 9" descr="Et bilde som inneholder Menneskeansikt, tekst, smil, klær&#10;&#10;KI-generert innhold kan være feil.">
            <a:extLst>
              <a:ext uri="{FF2B5EF4-FFF2-40B4-BE49-F238E27FC236}">
                <a16:creationId xmlns:a16="http://schemas.microsoft.com/office/drawing/2014/main" id="{6910B60A-F7F0-306E-7564-C775AFBB4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47" y="1926413"/>
            <a:ext cx="3998509" cy="2509383"/>
          </a:xfrm>
          <a:prstGeom prst="rect">
            <a:avLst/>
          </a:prstGeom>
        </p:spPr>
      </p:pic>
      <p:pic>
        <p:nvPicPr>
          <p:cNvPr id="12" name="Bilde 11" descr="Et bilde som inneholder tekst, Menneskeansikt, skjermbilde, klær&#10;&#10;KI-generert innhold kan være feil.">
            <a:extLst>
              <a:ext uri="{FF2B5EF4-FFF2-40B4-BE49-F238E27FC236}">
                <a16:creationId xmlns:a16="http://schemas.microsoft.com/office/drawing/2014/main" id="{FF518527-18FD-6488-0DFA-2959666255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76" r="1219"/>
          <a:stretch>
            <a:fillRect/>
          </a:stretch>
        </p:blipFill>
        <p:spPr>
          <a:xfrm>
            <a:off x="2184938" y="4595148"/>
            <a:ext cx="3926918" cy="2201358"/>
          </a:xfrm>
          <a:prstGeom prst="rect">
            <a:avLst/>
          </a:prstGeom>
        </p:spPr>
      </p:pic>
      <p:pic>
        <p:nvPicPr>
          <p:cNvPr id="13" name="Bilde 12" descr="Et bilde som inneholder sirkel, måne, astronomi&#10;&#10;KI-generert innhold kan være feil.">
            <a:extLst>
              <a:ext uri="{FF2B5EF4-FFF2-40B4-BE49-F238E27FC236}">
                <a16:creationId xmlns:a16="http://schemas.microsoft.com/office/drawing/2014/main" id="{1CCCFCEE-63B3-36F6-8A9A-EA984F0F5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3073">
            <a:off x="9664661" y="-420218"/>
            <a:ext cx="1486903" cy="17422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3544434-0433-8EE3-9E13-BB7A09DC4206}"/>
              </a:ext>
            </a:extLst>
          </p:cNvPr>
          <p:cNvSpPr txBox="1"/>
          <p:nvPr/>
        </p:nvSpPr>
        <p:spPr>
          <a:xfrm>
            <a:off x="9876771" y="0"/>
            <a:ext cx="1487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 b="1" dirty="0"/>
          </a:p>
          <a:p>
            <a:r>
              <a:rPr lang="nb-NO" sz="1400" dirty="0"/>
              <a:t>35 kommunale </a:t>
            </a:r>
            <a:r>
              <a:rPr lang="nb-NO" sz="1400" dirty="0" err="1"/>
              <a:t>redaktørar</a:t>
            </a:r>
            <a:endParaRPr lang="nb-NO" sz="1400" dirty="0"/>
          </a:p>
          <a:p>
            <a:endParaRPr lang="nn-NO" dirty="0"/>
          </a:p>
        </p:txBody>
      </p:sp>
      <p:pic>
        <p:nvPicPr>
          <p:cNvPr id="16" name="Bilde 15" descr="Et bilde som inneholder tekst, skjermbilde, design&#10;&#10;KI-generert innhold kan være feil.">
            <a:extLst>
              <a:ext uri="{FF2B5EF4-FFF2-40B4-BE49-F238E27FC236}">
                <a16:creationId xmlns:a16="http://schemas.microsoft.com/office/drawing/2014/main" id="{FF0D9D1D-5290-AE3E-DE34-F1BEA0E12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568" y="3657155"/>
            <a:ext cx="4393493" cy="3139351"/>
          </a:xfrm>
          <a:prstGeom prst="rect">
            <a:avLst/>
          </a:prstGeom>
        </p:spPr>
      </p:pic>
      <p:pic>
        <p:nvPicPr>
          <p:cNvPr id="8" name="Bilde 7" descr="Et bilde som inneholder klær, tegning, ledd, person&#10;&#10;KI-generert innhold kan være feil.">
            <a:extLst>
              <a:ext uri="{FF2B5EF4-FFF2-40B4-BE49-F238E27FC236}">
                <a16:creationId xmlns:a16="http://schemas.microsoft.com/office/drawing/2014/main" id="{34332690-64F6-A35F-EC17-43EC74B10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1860" y="3043624"/>
            <a:ext cx="1603879" cy="3540124"/>
          </a:xfrm>
          <a:prstGeom prst="rect">
            <a:avLst/>
          </a:prstGeom>
        </p:spPr>
      </p:pic>
      <p:pic>
        <p:nvPicPr>
          <p:cNvPr id="18" name="Bilde 17" descr="Et bilde som inneholder tekst, skjermbilde, Mobiltelefon, Mobilenhet&#10;&#10;KI-generert innhold kan være feil.">
            <a:extLst>
              <a:ext uri="{FF2B5EF4-FFF2-40B4-BE49-F238E27FC236}">
                <a16:creationId xmlns:a16="http://schemas.microsoft.com/office/drawing/2014/main" id="{44686CE0-0F40-4F76-C12C-EB60EDFB4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629" y="61494"/>
            <a:ext cx="2472524" cy="35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1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sirkel, måne, Himmellegeme, astronomi&#10;&#10;KI-generert innhold kan være feil.">
            <a:extLst>
              <a:ext uri="{FF2B5EF4-FFF2-40B4-BE49-F238E27FC236}">
                <a16:creationId xmlns:a16="http://schemas.microsoft.com/office/drawing/2014/main" id="{72D4CBC1-3BD5-C369-7217-0E4B1BF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223" y="1076785"/>
            <a:ext cx="4946557" cy="5686300"/>
          </a:xfrm>
          <a:prstGeom prst="rect">
            <a:avLst/>
          </a:prstGeom>
        </p:spPr>
      </p:pic>
      <p:sp>
        <p:nvSpPr>
          <p:cNvPr id="11" name="Bindepunkt 10">
            <a:extLst>
              <a:ext uri="{FF2B5EF4-FFF2-40B4-BE49-F238E27FC236}">
                <a16:creationId xmlns:a16="http://schemas.microsoft.com/office/drawing/2014/main" id="{0F5C596F-6D48-52DA-330C-D7EAA2028077}"/>
              </a:ext>
            </a:extLst>
          </p:cNvPr>
          <p:cNvSpPr/>
          <p:nvPr/>
        </p:nvSpPr>
        <p:spPr>
          <a:xfrm>
            <a:off x="200028" y="1275163"/>
            <a:ext cx="5476874" cy="507099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DF75E4-331C-CF5F-1D88-13181EAE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1" y="24287"/>
            <a:ext cx="11212979" cy="1325563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Sunnfjord </a:t>
            </a:r>
            <a:r>
              <a:rPr lang="nb-NO" b="1" dirty="0">
                <a:solidFill>
                  <a:schemeClr val="tx1"/>
                </a:solidFill>
              </a:rPr>
              <a:t>med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innbyggarappen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>
                <a:solidFill>
                  <a:schemeClr val="tx1"/>
                </a:solidFill>
              </a:rPr>
              <a:t>i 7 </a:t>
            </a:r>
            <a:r>
              <a:rPr lang="nb-NO" dirty="0" err="1">
                <a:solidFill>
                  <a:schemeClr val="tx1"/>
                </a:solidFill>
              </a:rPr>
              <a:t>månader</a:t>
            </a:r>
            <a:endParaRPr lang="nn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16AB1D-A77C-69BA-7F56-E2243A6F27C6}"/>
              </a:ext>
            </a:extLst>
          </p:cNvPr>
          <p:cNvSpPr txBox="1"/>
          <p:nvPr/>
        </p:nvSpPr>
        <p:spPr>
          <a:xfrm>
            <a:off x="1080202" y="2036659"/>
            <a:ext cx="3461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Færre </a:t>
            </a:r>
            <a:r>
              <a:rPr lang="nb-NO" dirty="0" err="1"/>
              <a:t>profilar</a:t>
            </a:r>
            <a:r>
              <a:rPr lang="nb-NO" dirty="0"/>
              <a:t> i sosiale </a:t>
            </a:r>
            <a:r>
              <a:rPr lang="nb-NO" dirty="0" err="1"/>
              <a:t>kanalar</a:t>
            </a:r>
            <a:endParaRPr lang="nb-NO" dirty="0"/>
          </a:p>
          <a:p>
            <a:endParaRPr lang="nb-NO" dirty="0"/>
          </a:p>
          <a:p>
            <a:r>
              <a:rPr lang="nb-NO" dirty="0"/>
              <a:t>Spart </a:t>
            </a:r>
            <a:r>
              <a:rPr lang="nb-NO" dirty="0" err="1"/>
              <a:t>pengar</a:t>
            </a:r>
            <a:r>
              <a:rPr lang="nb-NO" dirty="0"/>
              <a:t> på avis annonsering</a:t>
            </a:r>
          </a:p>
          <a:p>
            <a:endParaRPr lang="nb-NO" dirty="0"/>
          </a:p>
          <a:p>
            <a:r>
              <a:rPr lang="nb-NO" dirty="0"/>
              <a:t>Samla mange </a:t>
            </a:r>
            <a:r>
              <a:rPr lang="nb-NO" dirty="0" err="1"/>
              <a:t>aktivitetar</a:t>
            </a:r>
            <a:endParaRPr lang="nb-NO" dirty="0"/>
          </a:p>
          <a:p>
            <a:endParaRPr lang="nb-NO" dirty="0"/>
          </a:p>
          <a:p>
            <a:r>
              <a:rPr lang="nb-NO" dirty="0"/>
              <a:t>God kanal for </a:t>
            </a:r>
            <a:r>
              <a:rPr lang="nb-NO" dirty="0" err="1"/>
              <a:t>medverknad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Krevjande</a:t>
            </a:r>
            <a:r>
              <a:rPr lang="nb-NO" dirty="0"/>
              <a:t> å nå senior</a:t>
            </a:r>
          </a:p>
          <a:p>
            <a:endParaRPr lang="nb-NO" dirty="0"/>
          </a:p>
          <a:p>
            <a:r>
              <a:rPr lang="nb-NO" dirty="0" err="1"/>
              <a:t>Krevjane</a:t>
            </a:r>
            <a:r>
              <a:rPr lang="nb-NO" dirty="0"/>
              <a:t> å nå ungdom </a:t>
            </a:r>
            <a:endParaRPr lang="nn-NO" dirty="0"/>
          </a:p>
          <a:p>
            <a:endParaRPr lang="nn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96FB31-4231-6AF0-5568-652CAF04D0C1}"/>
              </a:ext>
            </a:extLst>
          </p:cNvPr>
          <p:cNvSpPr txBox="1"/>
          <p:nvPr/>
        </p:nvSpPr>
        <p:spPr>
          <a:xfrm>
            <a:off x="245596" y="1420478"/>
            <a:ext cx="27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Gevinst så langt</a:t>
            </a:r>
            <a:endParaRPr lang="nn-NO" sz="2000" b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2A0AA3B-2D62-5A91-FCA5-2C17BBCDF2A2}"/>
              </a:ext>
            </a:extLst>
          </p:cNvPr>
          <p:cNvSpPr txBox="1"/>
          <p:nvPr/>
        </p:nvSpPr>
        <p:spPr>
          <a:xfrm>
            <a:off x="6280338" y="1530929"/>
            <a:ext cx="272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Vidare</a:t>
            </a:r>
            <a:r>
              <a:rPr lang="nb-NO" sz="2000" b="1" dirty="0"/>
              <a:t> arbeid</a:t>
            </a:r>
            <a:endParaRPr lang="nn-NO" sz="20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8AF5C3C-F261-B82A-30B9-AED423CB06F8}"/>
              </a:ext>
            </a:extLst>
          </p:cNvPr>
          <p:cNvSpPr txBox="1"/>
          <p:nvPr/>
        </p:nvSpPr>
        <p:spPr>
          <a:xfrm>
            <a:off x="7322157" y="2036659"/>
            <a:ext cx="3372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Avslutte </a:t>
            </a:r>
            <a:r>
              <a:rPr lang="nb-NO" dirty="0" err="1"/>
              <a:t>endå</a:t>
            </a:r>
            <a:r>
              <a:rPr lang="nb-NO" dirty="0"/>
              <a:t>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profilar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Fleire</a:t>
            </a:r>
            <a:r>
              <a:rPr lang="nb-NO" dirty="0"/>
              <a:t> brukarar av appen, for betre rekkevidde </a:t>
            </a:r>
          </a:p>
          <a:p>
            <a:endParaRPr lang="nb-NO" dirty="0"/>
          </a:p>
          <a:p>
            <a:r>
              <a:rPr lang="nb-NO" dirty="0" err="1"/>
              <a:t>Fleire</a:t>
            </a:r>
            <a:r>
              <a:rPr lang="nb-NO" dirty="0"/>
              <a:t> aktive </a:t>
            </a:r>
            <a:r>
              <a:rPr lang="nb-NO" dirty="0" err="1"/>
              <a:t>arrangørar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Fleire</a:t>
            </a:r>
            <a:r>
              <a:rPr lang="nb-NO" dirty="0"/>
              <a:t> action-</a:t>
            </a:r>
            <a:r>
              <a:rPr lang="nb-NO" dirty="0" err="1"/>
              <a:t>knappar</a:t>
            </a:r>
            <a:r>
              <a:rPr lang="nb-NO" dirty="0"/>
              <a:t> for </a:t>
            </a:r>
            <a:r>
              <a:rPr lang="nb-NO" dirty="0" err="1"/>
              <a:t>innspel</a:t>
            </a:r>
            <a:r>
              <a:rPr lang="nb-NO" dirty="0"/>
              <a:t> på ulike saker</a:t>
            </a:r>
          </a:p>
          <a:p>
            <a:endParaRPr lang="nb-NO" dirty="0"/>
          </a:p>
          <a:p>
            <a:r>
              <a:rPr lang="nb-NO" dirty="0"/>
              <a:t>Senior er super-fornøgd, men må få med </a:t>
            </a:r>
            <a:r>
              <a:rPr lang="nb-NO" dirty="0" err="1"/>
              <a:t>fleire</a:t>
            </a:r>
            <a:endParaRPr lang="nb-NO" dirty="0"/>
          </a:p>
          <a:p>
            <a:endParaRPr lang="nb-NO" dirty="0"/>
          </a:p>
          <a:p>
            <a:r>
              <a:rPr lang="nb-NO" dirty="0"/>
              <a:t>Framleis </a:t>
            </a:r>
            <a:r>
              <a:rPr lang="nb-NO" dirty="0" err="1"/>
              <a:t>krevjane</a:t>
            </a:r>
            <a:r>
              <a:rPr lang="nb-NO" dirty="0"/>
              <a:t> å nå ungdom </a:t>
            </a:r>
            <a:endParaRPr lang="nn-NO" dirty="0"/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5FAF662A-3D7C-3C18-A623-96AD3E4A3585}"/>
              </a:ext>
            </a:extLst>
          </p:cNvPr>
          <p:cNvCxnSpPr>
            <a:cxnSpLocks/>
          </p:cNvCxnSpPr>
          <p:nvPr/>
        </p:nvCxnSpPr>
        <p:spPr>
          <a:xfrm>
            <a:off x="4495802" y="2247900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30BA3897-D13A-9929-E428-767A1FA00C18}"/>
              </a:ext>
            </a:extLst>
          </p:cNvPr>
          <p:cNvCxnSpPr>
            <a:cxnSpLocks/>
          </p:cNvCxnSpPr>
          <p:nvPr/>
        </p:nvCxnSpPr>
        <p:spPr>
          <a:xfrm>
            <a:off x="4467227" y="4213619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FB2D434C-A5B2-0D35-A980-428040CCD44F}"/>
              </a:ext>
            </a:extLst>
          </p:cNvPr>
          <p:cNvCxnSpPr>
            <a:cxnSpLocks/>
          </p:cNvCxnSpPr>
          <p:nvPr/>
        </p:nvCxnSpPr>
        <p:spPr>
          <a:xfrm>
            <a:off x="4476752" y="3516101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CBC9DD63-6B85-7B3D-3982-46E14A6F06BC}"/>
              </a:ext>
            </a:extLst>
          </p:cNvPr>
          <p:cNvCxnSpPr>
            <a:cxnSpLocks/>
          </p:cNvCxnSpPr>
          <p:nvPr/>
        </p:nvCxnSpPr>
        <p:spPr>
          <a:xfrm>
            <a:off x="4476752" y="2857500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E0CF9096-6889-DA4C-C709-6322097CBB7A}"/>
              </a:ext>
            </a:extLst>
          </p:cNvPr>
          <p:cNvCxnSpPr>
            <a:cxnSpLocks/>
          </p:cNvCxnSpPr>
          <p:nvPr/>
        </p:nvCxnSpPr>
        <p:spPr>
          <a:xfrm>
            <a:off x="4467227" y="4819650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FF7F6586-4D68-AD6A-9FDC-1125635CDC3B}"/>
              </a:ext>
            </a:extLst>
          </p:cNvPr>
          <p:cNvCxnSpPr>
            <a:cxnSpLocks/>
          </p:cNvCxnSpPr>
          <p:nvPr/>
        </p:nvCxnSpPr>
        <p:spPr>
          <a:xfrm>
            <a:off x="4467227" y="5682353"/>
            <a:ext cx="2362200" cy="0"/>
          </a:xfrm>
          <a:prstGeom prst="straightConnector1">
            <a:avLst/>
          </a:prstGeom>
          <a:ln w="28575">
            <a:solidFill>
              <a:srgbClr val="A820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3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computer, datamaskin, tegnefilm, illustrasjon&#10;&#10;KI-generert innhold kan være feil.">
            <a:extLst>
              <a:ext uri="{FF2B5EF4-FFF2-40B4-BE49-F238E27FC236}">
                <a16:creationId xmlns:a16="http://schemas.microsoft.com/office/drawing/2014/main" id="{C24F74F9-F6B7-DC45-BBCB-6AC8513C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90" y="883649"/>
            <a:ext cx="7994920" cy="35600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9EE7AB4-4364-8165-0EA9-CA3CAEC8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50" y="3429000"/>
            <a:ext cx="3695700" cy="1387475"/>
          </a:xfrm>
        </p:spPr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Takk for meg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C279ABA-899E-9270-FF01-7769C9C2056D}"/>
              </a:ext>
            </a:extLst>
          </p:cNvPr>
          <p:cNvSpPr txBox="1"/>
          <p:nvPr/>
        </p:nvSpPr>
        <p:spPr>
          <a:xfrm>
            <a:off x="4019550" y="488329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Anette Sollid</a:t>
            </a:r>
          </a:p>
          <a:p>
            <a:pPr algn="ctr"/>
            <a:r>
              <a:rPr lang="nb-NO" sz="2000" b="1" dirty="0"/>
              <a:t>Sunnfjord kommune</a:t>
            </a:r>
            <a:endParaRPr lang="nn-NO" sz="2000" b="1" dirty="0"/>
          </a:p>
        </p:txBody>
      </p:sp>
    </p:spTree>
    <p:extLst>
      <p:ext uri="{BB962C8B-B14F-4D97-AF65-F5344CB8AC3E}">
        <p14:creationId xmlns:p14="http://schemas.microsoft.com/office/powerpoint/2010/main" val="380715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apportmal Sunnfjord kommune">
      <a:dk1>
        <a:sysClr val="windowText" lastClr="000000"/>
      </a:dk1>
      <a:lt1>
        <a:sysClr val="window" lastClr="FFFFFF"/>
      </a:lt1>
      <a:dk2>
        <a:srgbClr val="005850"/>
      </a:dk2>
      <a:lt2>
        <a:srgbClr val="D3EBE0"/>
      </a:lt2>
      <a:accent1>
        <a:srgbClr val="005850"/>
      </a:accent1>
      <a:accent2>
        <a:srgbClr val="6EC498"/>
      </a:accent2>
      <a:accent3>
        <a:srgbClr val="F0885F"/>
      </a:accent3>
      <a:accent4>
        <a:srgbClr val="F18A93"/>
      </a:accent4>
      <a:accent5>
        <a:srgbClr val="BFDAE6"/>
      </a:accent5>
      <a:accent6>
        <a:srgbClr val="FDB51B"/>
      </a:accent6>
      <a:hlink>
        <a:srgbClr val="005850"/>
      </a:hlink>
      <a:folHlink>
        <a:srgbClr val="0055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unnfjord PowerPoint – fargerik" id="{78058930-8BF1-4F68-A5BB-3EBD26F84D54}" vid="{84E72D8F-F6AD-42E1-85B7-A1A3353C8B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222512D5EF574384163A81369E6164" ma:contentTypeVersion="20" ma:contentTypeDescription="Opprett et nytt dokument." ma:contentTypeScope="" ma:versionID="866fb1da94f5c4951bec828c67474635">
  <xsd:schema xmlns:xsd="http://www.w3.org/2001/XMLSchema" xmlns:xs="http://www.w3.org/2001/XMLSchema" xmlns:p="http://schemas.microsoft.com/office/2006/metadata/properties" xmlns:ns2="d8ece4dd-7b13-4e90-937f-6a4f542917e9" xmlns:ns3="9df8b430-418c-40b0-9a36-9649fae51758" targetNamespace="http://schemas.microsoft.com/office/2006/metadata/properties" ma:root="true" ma:fieldsID="7ba48c7c172063118d97016ffcbe902e" ns2:_="" ns3:_="">
    <xsd:import namespace="d8ece4dd-7b13-4e90-937f-6a4f542917e9"/>
    <xsd:import namespace="9df8b430-418c-40b0-9a36-9649fae51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_x00f8_tedato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ce4dd-7b13-4e90-937f-6a4f54291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3024c63-406c-49fb-aa0c-dbcdf5c90e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_x00f8_tedato" ma:index="22" nillable="true" ma:displayName="Møtedato" ma:format="DateOnly" ma:indexed="true" ma:internalName="M_x00f8_tedato">
      <xsd:simpleType>
        <xsd:restriction base="dms:DateTim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b430-418c-40b0-9a36-9649fae517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886ae07-dcee-49b1-a289-67b2a02f9ba8}" ma:internalName="TaxCatchAll" ma:showField="CatchAllData" ma:web="9df8b430-418c-40b0-9a36-9649fae51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ece4dd-7b13-4e90-937f-6a4f542917e9">
      <Terms xmlns="http://schemas.microsoft.com/office/infopath/2007/PartnerControls"/>
    </lcf76f155ced4ddcb4097134ff3c332f>
    <M_x00f8_tedato xmlns="d8ece4dd-7b13-4e90-937f-6a4f542917e9" xsi:nil="true"/>
    <TaxCatchAll xmlns="9df8b430-418c-40b0-9a36-9649fae51758" xsi:nil="true"/>
  </documentManagement>
</p:properties>
</file>

<file path=customXml/itemProps1.xml><?xml version="1.0" encoding="utf-8"?>
<ds:datastoreItem xmlns:ds="http://schemas.openxmlformats.org/officeDocument/2006/customXml" ds:itemID="{4854F743-E2B5-49CA-9ED8-010290CB2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ece4dd-7b13-4e90-937f-6a4f542917e9"/>
    <ds:schemaRef ds:uri="9df8b430-418c-40b0-9a36-9649fae51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76E848-C7AA-4C58-850F-3EBB3B39C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25EF3-E575-413B-803B-8C0CDA8F1C3C}">
  <ds:schemaRefs>
    <ds:schemaRef ds:uri="http://schemas.microsoft.com/office/2006/metadata/properties"/>
    <ds:schemaRef ds:uri="http://schemas.microsoft.com/office/infopath/2007/PartnerControls"/>
    <ds:schemaRef ds:uri="d8ece4dd-7b13-4e90-937f-6a4f542917e9"/>
    <ds:schemaRef ds:uri="9df8b430-418c-40b0-9a36-9649fae517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2; Sunnfjord PowerPoint – fargerik</Template>
  <TotalTime>383</TotalTime>
  <Words>303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Arial</vt:lpstr>
      <vt:lpstr>Office-tema</vt:lpstr>
      <vt:lpstr>Erfaringar med innbyggarappen</vt:lpstr>
      <vt:lpstr>Sunnfjord før innbyggarappen</vt:lpstr>
      <vt:lpstr>Prosess</vt:lpstr>
      <vt:lpstr>Viktig innhald for oss</vt:lpstr>
      <vt:lpstr>Samskape innhald</vt:lpstr>
      <vt:lpstr>Særskilde målgrupper</vt:lpstr>
      <vt:lpstr>Sunnfjord med innbyggarappen i 7 månader</vt:lpstr>
      <vt:lpstr>Takk for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Anette Randi Sollid</dc:creator>
  <cp:lastModifiedBy>Anette Randi Sollid</cp:lastModifiedBy>
  <cp:revision>1</cp:revision>
  <dcterms:created xsi:type="dcterms:W3CDTF">2026-01-22T11:12:20Z</dcterms:created>
  <dcterms:modified xsi:type="dcterms:W3CDTF">2026-01-26T10:25:54Z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0x01010016222512D5EF574384163A81369E6164</vt:lpwstr>
  </property>
  <property fmtid="{D5CDD505-2E9C-101B-9397-08002B2CF9AE}" pid="3" name="MediaServiceImageTags">
    <vt:lpwstr/>
  </property>
</Properties>
</file>